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3" r:id="rId1"/>
  </p:sldMasterIdLst>
  <p:notesMasterIdLst>
    <p:notesMasterId r:id="rId24"/>
  </p:notesMasterIdLst>
  <p:sldIdLst>
    <p:sldId id="256" r:id="rId2"/>
    <p:sldId id="340" r:id="rId3"/>
    <p:sldId id="342" r:id="rId4"/>
    <p:sldId id="260" r:id="rId5"/>
    <p:sldId id="257" r:id="rId6"/>
    <p:sldId id="335" r:id="rId7"/>
    <p:sldId id="258" r:id="rId8"/>
    <p:sldId id="336" r:id="rId9"/>
    <p:sldId id="338" r:id="rId10"/>
    <p:sldId id="349" r:id="rId11"/>
    <p:sldId id="337" r:id="rId12"/>
    <p:sldId id="261" r:id="rId13"/>
    <p:sldId id="339" r:id="rId14"/>
    <p:sldId id="341" r:id="rId15"/>
    <p:sldId id="343" r:id="rId16"/>
    <p:sldId id="344" r:id="rId17"/>
    <p:sldId id="262" r:id="rId18"/>
    <p:sldId id="348" r:id="rId19"/>
    <p:sldId id="345" r:id="rId20"/>
    <p:sldId id="346" r:id="rId21"/>
    <p:sldId id="259" r:id="rId22"/>
    <p:sldId id="347" r:id="rId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833DB6FA-DB9B-4439-8DB3-EBEB4D2FC5EF}">
  <a:tblStyle styleId="{833DB6FA-DB9B-4439-8DB3-EBEB4D2FC5E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95" d="100"/>
          <a:sy n="95" d="100"/>
        </p:scale>
        <p:origin x="-582" y="14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51862725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0468235e21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0468235e21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7145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0468235e21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0468235e21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0468235e21_1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0468235e21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0468235e21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0468235e21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0468235e21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0468235e21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0468235e21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0468235e21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0468235e21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0468235e21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0468235e21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0468235e21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0468235e21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0468235e21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36331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0468235e21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0468235e21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0468235e21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0468235e21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0468235e21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0468235e21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fc927759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fc927759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g104a664e7cd_0_1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 name="Google Shape;1142;g104a664e7cd_0_1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5944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0468235e21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0468235e21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0468235e21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0468235e21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0468235e21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0468235e21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0468235e21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0468235e21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0468235e21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0468235e21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0468235e21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0468235e21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0468235e21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0468235e21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image" Target="../media/image1.png"/><Relationship Id="rId9"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1.png"/><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1.pn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90000"/>
          </a:blip>
          <a:stretch>
            <a:fillRect/>
          </a:stretch>
        </p:blipFill>
        <p:spPr>
          <a:xfrm>
            <a:off x="1412800" y="950513"/>
            <a:ext cx="463951" cy="463651"/>
          </a:xfrm>
          <a:prstGeom prst="rect">
            <a:avLst/>
          </a:prstGeom>
          <a:noFill/>
          <a:ln>
            <a:noFill/>
          </a:ln>
        </p:spPr>
      </p:pic>
      <p:pic>
        <p:nvPicPr>
          <p:cNvPr id="10" name="Google Shape;10;p2"/>
          <p:cNvPicPr preferRelativeResize="0"/>
          <p:nvPr/>
        </p:nvPicPr>
        <p:blipFill>
          <a:blip r:embed="rId3">
            <a:alphaModFix/>
          </a:blip>
          <a:stretch>
            <a:fillRect/>
          </a:stretch>
        </p:blipFill>
        <p:spPr>
          <a:xfrm rot="-988717">
            <a:off x="822228" y="-1810220"/>
            <a:ext cx="2312592" cy="2721948"/>
          </a:xfrm>
          <a:prstGeom prst="rect">
            <a:avLst/>
          </a:prstGeom>
          <a:noFill/>
          <a:ln>
            <a:noFill/>
          </a:ln>
        </p:spPr>
      </p:pic>
      <p:pic>
        <p:nvPicPr>
          <p:cNvPr id="11" name="Google Shape;11;p2"/>
          <p:cNvPicPr preferRelativeResize="0"/>
          <p:nvPr/>
        </p:nvPicPr>
        <p:blipFill>
          <a:blip r:embed="rId4">
            <a:alphaModFix amt="90000"/>
          </a:blip>
          <a:stretch>
            <a:fillRect/>
          </a:stretch>
        </p:blipFill>
        <p:spPr>
          <a:xfrm>
            <a:off x="-542475" y="516787"/>
            <a:ext cx="1299899" cy="3150515"/>
          </a:xfrm>
          <a:prstGeom prst="rect">
            <a:avLst/>
          </a:prstGeom>
          <a:noFill/>
          <a:ln>
            <a:noFill/>
          </a:ln>
        </p:spPr>
      </p:pic>
      <p:pic>
        <p:nvPicPr>
          <p:cNvPr id="12" name="Google Shape;12;p2"/>
          <p:cNvPicPr preferRelativeResize="0"/>
          <p:nvPr/>
        </p:nvPicPr>
        <p:blipFill>
          <a:blip r:embed="rId5">
            <a:alphaModFix/>
          </a:blip>
          <a:stretch>
            <a:fillRect/>
          </a:stretch>
        </p:blipFill>
        <p:spPr>
          <a:xfrm>
            <a:off x="287350" y="218700"/>
            <a:ext cx="1364252" cy="1284150"/>
          </a:xfrm>
          <a:prstGeom prst="rect">
            <a:avLst/>
          </a:prstGeom>
          <a:noFill/>
          <a:ln>
            <a:noFill/>
          </a:ln>
        </p:spPr>
      </p:pic>
      <p:pic>
        <p:nvPicPr>
          <p:cNvPr id="13" name="Google Shape;13;p2"/>
          <p:cNvPicPr preferRelativeResize="0"/>
          <p:nvPr/>
        </p:nvPicPr>
        <p:blipFill>
          <a:blip r:embed="rId6">
            <a:alphaModFix/>
          </a:blip>
          <a:stretch>
            <a:fillRect/>
          </a:stretch>
        </p:blipFill>
        <p:spPr>
          <a:xfrm rot="6720464">
            <a:off x="7277528" y="4009146"/>
            <a:ext cx="2045209" cy="3422089"/>
          </a:xfrm>
          <a:prstGeom prst="rect">
            <a:avLst/>
          </a:prstGeom>
          <a:noFill/>
          <a:ln>
            <a:noFill/>
          </a:ln>
        </p:spPr>
      </p:pic>
      <p:pic>
        <p:nvPicPr>
          <p:cNvPr id="14" name="Google Shape;14;p2"/>
          <p:cNvPicPr preferRelativeResize="0"/>
          <p:nvPr/>
        </p:nvPicPr>
        <p:blipFill>
          <a:blip r:embed="rId7">
            <a:alphaModFix amt="90000"/>
          </a:blip>
          <a:stretch>
            <a:fillRect/>
          </a:stretch>
        </p:blipFill>
        <p:spPr>
          <a:xfrm rot="3431264">
            <a:off x="8075797" y="1897397"/>
            <a:ext cx="2003749" cy="2411154"/>
          </a:xfrm>
          <a:prstGeom prst="rect">
            <a:avLst/>
          </a:prstGeom>
          <a:noFill/>
          <a:ln>
            <a:noFill/>
          </a:ln>
        </p:spPr>
      </p:pic>
      <p:pic>
        <p:nvPicPr>
          <p:cNvPr id="15" name="Google Shape;15;p2"/>
          <p:cNvPicPr preferRelativeResize="0"/>
          <p:nvPr/>
        </p:nvPicPr>
        <p:blipFill>
          <a:blip r:embed="rId8">
            <a:alphaModFix/>
          </a:blip>
          <a:stretch>
            <a:fillRect/>
          </a:stretch>
        </p:blipFill>
        <p:spPr>
          <a:xfrm rot="-4979417">
            <a:off x="7775250" y="3599550"/>
            <a:ext cx="1679200" cy="1465800"/>
          </a:xfrm>
          <a:prstGeom prst="rect">
            <a:avLst/>
          </a:prstGeom>
          <a:noFill/>
          <a:ln>
            <a:noFill/>
          </a:ln>
        </p:spPr>
      </p:pic>
      <p:pic>
        <p:nvPicPr>
          <p:cNvPr id="16" name="Google Shape;16;p2"/>
          <p:cNvPicPr preferRelativeResize="0"/>
          <p:nvPr/>
        </p:nvPicPr>
        <p:blipFill>
          <a:blip r:embed="rId9">
            <a:alphaModFix amt="90000"/>
          </a:blip>
          <a:stretch>
            <a:fillRect/>
          </a:stretch>
        </p:blipFill>
        <p:spPr>
          <a:xfrm>
            <a:off x="8115825" y="2995425"/>
            <a:ext cx="463951" cy="463348"/>
          </a:xfrm>
          <a:prstGeom prst="rect">
            <a:avLst/>
          </a:prstGeom>
          <a:noFill/>
          <a:ln>
            <a:noFill/>
          </a:ln>
        </p:spPr>
      </p:pic>
      <p:sp>
        <p:nvSpPr>
          <p:cNvPr id="17" name="Google Shape;17;p2"/>
          <p:cNvSpPr txBox="1">
            <a:spLocks noGrp="1"/>
          </p:cNvSpPr>
          <p:nvPr>
            <p:ph type="ctrTitle"/>
          </p:nvPr>
        </p:nvSpPr>
        <p:spPr>
          <a:xfrm>
            <a:off x="1283250" y="1099325"/>
            <a:ext cx="6577500" cy="2248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200"/>
              <a:buNone/>
              <a:defRPr sz="45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8" name="Google Shape;18;p2"/>
          <p:cNvSpPr txBox="1">
            <a:spLocks noGrp="1"/>
          </p:cNvSpPr>
          <p:nvPr>
            <p:ph type="subTitle" idx="1"/>
          </p:nvPr>
        </p:nvSpPr>
        <p:spPr>
          <a:xfrm>
            <a:off x="2723400" y="3653400"/>
            <a:ext cx="3697200" cy="3261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latin typeface="Archivo"/>
                <a:ea typeface="Archivo"/>
                <a:cs typeface="Archivo"/>
                <a:sym typeface="Archivo"/>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274"/>
        <p:cNvGrpSpPr/>
        <p:nvPr/>
      </p:nvGrpSpPr>
      <p:grpSpPr>
        <a:xfrm>
          <a:off x="0" y="0"/>
          <a:ext cx="0" cy="0"/>
          <a:chOff x="0" y="0"/>
          <a:chExt cx="0" cy="0"/>
        </a:xfrm>
      </p:grpSpPr>
      <p:pic>
        <p:nvPicPr>
          <p:cNvPr id="275" name="Google Shape;275;p33"/>
          <p:cNvPicPr preferRelativeResize="0"/>
          <p:nvPr/>
        </p:nvPicPr>
        <p:blipFill>
          <a:blip r:embed="rId2">
            <a:alphaModFix/>
          </a:blip>
          <a:stretch>
            <a:fillRect/>
          </a:stretch>
        </p:blipFill>
        <p:spPr>
          <a:xfrm rot="5400007" flipH="1">
            <a:off x="6484698" y="2500885"/>
            <a:ext cx="2252700" cy="2651459"/>
          </a:xfrm>
          <a:prstGeom prst="rect">
            <a:avLst/>
          </a:prstGeom>
          <a:noFill/>
          <a:ln>
            <a:noFill/>
          </a:ln>
        </p:spPr>
      </p:pic>
      <p:pic>
        <p:nvPicPr>
          <p:cNvPr id="276" name="Google Shape;276;p33"/>
          <p:cNvPicPr preferRelativeResize="0"/>
          <p:nvPr/>
        </p:nvPicPr>
        <p:blipFill>
          <a:blip r:embed="rId3">
            <a:alphaModFix amt="90000"/>
          </a:blip>
          <a:stretch>
            <a:fillRect/>
          </a:stretch>
        </p:blipFill>
        <p:spPr>
          <a:xfrm flipH="1">
            <a:off x="6702870" y="2574715"/>
            <a:ext cx="463951" cy="46365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8_1_1">
    <p:spTree>
      <p:nvGrpSpPr>
        <p:cNvPr id="1" name="Shape 277"/>
        <p:cNvGrpSpPr/>
        <p:nvPr/>
      </p:nvGrpSpPr>
      <p:grpSpPr>
        <a:xfrm>
          <a:off x="0" y="0"/>
          <a:ext cx="0" cy="0"/>
          <a:chOff x="0" y="0"/>
          <a:chExt cx="0" cy="0"/>
        </a:xfrm>
      </p:grpSpPr>
      <p:pic>
        <p:nvPicPr>
          <p:cNvPr id="278" name="Google Shape;278;p34"/>
          <p:cNvPicPr preferRelativeResize="0"/>
          <p:nvPr/>
        </p:nvPicPr>
        <p:blipFill>
          <a:blip r:embed="rId2">
            <a:alphaModFix/>
          </a:blip>
          <a:stretch>
            <a:fillRect/>
          </a:stretch>
        </p:blipFill>
        <p:spPr>
          <a:xfrm rot="5400000">
            <a:off x="-14242" y="4048853"/>
            <a:ext cx="2045209" cy="3422090"/>
          </a:xfrm>
          <a:prstGeom prst="rect">
            <a:avLst/>
          </a:prstGeom>
          <a:noFill/>
          <a:ln>
            <a:noFill/>
          </a:ln>
        </p:spPr>
      </p:pic>
      <p:pic>
        <p:nvPicPr>
          <p:cNvPr id="279" name="Google Shape;279;p34"/>
          <p:cNvPicPr preferRelativeResize="0"/>
          <p:nvPr/>
        </p:nvPicPr>
        <p:blipFill>
          <a:blip r:embed="rId3">
            <a:alphaModFix/>
          </a:blip>
          <a:stretch>
            <a:fillRect/>
          </a:stretch>
        </p:blipFill>
        <p:spPr>
          <a:xfrm rot="-7105164">
            <a:off x="-928123" y="-1064658"/>
            <a:ext cx="2312596" cy="2721952"/>
          </a:xfrm>
          <a:prstGeom prst="rect">
            <a:avLst/>
          </a:prstGeom>
          <a:noFill/>
          <a:ln>
            <a:noFill/>
          </a:ln>
        </p:spPr>
      </p:pic>
      <p:pic>
        <p:nvPicPr>
          <p:cNvPr id="280" name="Google Shape;280;p34"/>
          <p:cNvPicPr preferRelativeResize="0"/>
          <p:nvPr/>
        </p:nvPicPr>
        <p:blipFill>
          <a:blip r:embed="rId2">
            <a:alphaModFix/>
          </a:blip>
          <a:stretch>
            <a:fillRect/>
          </a:stretch>
        </p:blipFill>
        <p:spPr>
          <a:xfrm rot="5946662">
            <a:off x="4932934" y="-1874447"/>
            <a:ext cx="2045208" cy="3422088"/>
          </a:xfrm>
          <a:prstGeom prst="rect">
            <a:avLst/>
          </a:prstGeom>
          <a:noFill/>
          <a:ln>
            <a:noFill/>
          </a:ln>
        </p:spPr>
      </p:pic>
      <p:pic>
        <p:nvPicPr>
          <p:cNvPr id="281" name="Google Shape;281;p34"/>
          <p:cNvPicPr preferRelativeResize="0"/>
          <p:nvPr/>
        </p:nvPicPr>
        <p:blipFill>
          <a:blip r:embed="rId3">
            <a:alphaModFix/>
          </a:blip>
          <a:stretch>
            <a:fillRect/>
          </a:stretch>
        </p:blipFill>
        <p:spPr>
          <a:xfrm rot="-7105164">
            <a:off x="8397902" y="-2047008"/>
            <a:ext cx="2312596" cy="2721952"/>
          </a:xfrm>
          <a:prstGeom prst="rect">
            <a:avLst/>
          </a:prstGeom>
          <a:noFill/>
          <a:ln>
            <a:noFill/>
          </a:ln>
        </p:spPr>
      </p:pic>
      <p:pic>
        <p:nvPicPr>
          <p:cNvPr id="282" name="Google Shape;282;p34"/>
          <p:cNvPicPr preferRelativeResize="0"/>
          <p:nvPr/>
        </p:nvPicPr>
        <p:blipFill>
          <a:blip r:embed="rId4">
            <a:alphaModFix amt="90000"/>
          </a:blip>
          <a:stretch>
            <a:fillRect/>
          </a:stretch>
        </p:blipFill>
        <p:spPr>
          <a:xfrm rot="10800000">
            <a:off x="4206673" y="4401908"/>
            <a:ext cx="463951" cy="463651"/>
          </a:xfrm>
          <a:prstGeom prst="rect">
            <a:avLst/>
          </a:prstGeom>
          <a:noFill/>
          <a:ln>
            <a:noFill/>
          </a:ln>
        </p:spPr>
      </p:pic>
      <p:pic>
        <p:nvPicPr>
          <p:cNvPr id="283" name="Google Shape;283;p34"/>
          <p:cNvPicPr preferRelativeResize="0"/>
          <p:nvPr/>
        </p:nvPicPr>
        <p:blipFill>
          <a:blip r:embed="rId5">
            <a:alphaModFix amt="90000"/>
          </a:blip>
          <a:stretch>
            <a:fillRect/>
          </a:stretch>
        </p:blipFill>
        <p:spPr>
          <a:xfrm rot="10800000">
            <a:off x="545001" y="4394874"/>
            <a:ext cx="1299898" cy="1298199"/>
          </a:xfrm>
          <a:prstGeom prst="rect">
            <a:avLst/>
          </a:prstGeom>
          <a:noFill/>
          <a:ln>
            <a:noFill/>
          </a:ln>
        </p:spPr>
      </p:pic>
      <p:pic>
        <p:nvPicPr>
          <p:cNvPr id="284" name="Google Shape;284;p34"/>
          <p:cNvPicPr preferRelativeResize="0"/>
          <p:nvPr/>
        </p:nvPicPr>
        <p:blipFill>
          <a:blip r:embed="rId3">
            <a:alphaModFix/>
          </a:blip>
          <a:stretch>
            <a:fillRect/>
          </a:stretch>
        </p:blipFill>
        <p:spPr>
          <a:xfrm rot="-7105164">
            <a:off x="7321577" y="4208429"/>
            <a:ext cx="2312596" cy="2721952"/>
          </a:xfrm>
          <a:prstGeom prst="rect">
            <a:avLst/>
          </a:prstGeom>
          <a:noFill/>
          <a:ln>
            <a:noFill/>
          </a:ln>
        </p:spPr>
      </p:pic>
      <p:pic>
        <p:nvPicPr>
          <p:cNvPr id="285" name="Google Shape;285;p34"/>
          <p:cNvPicPr preferRelativeResize="0"/>
          <p:nvPr/>
        </p:nvPicPr>
        <p:blipFill>
          <a:blip r:embed="rId6">
            <a:alphaModFix amt="90000"/>
          </a:blip>
          <a:stretch>
            <a:fillRect/>
          </a:stretch>
        </p:blipFill>
        <p:spPr>
          <a:xfrm rot="-5400000">
            <a:off x="3303325" y="3871721"/>
            <a:ext cx="1299899" cy="3150515"/>
          </a:xfrm>
          <a:prstGeom prst="rect">
            <a:avLst/>
          </a:prstGeom>
          <a:noFill/>
          <a:ln>
            <a:noFill/>
          </a:ln>
        </p:spPr>
      </p:pic>
      <p:pic>
        <p:nvPicPr>
          <p:cNvPr id="286" name="Google Shape;286;p34"/>
          <p:cNvPicPr preferRelativeResize="0"/>
          <p:nvPr/>
        </p:nvPicPr>
        <p:blipFill>
          <a:blip r:embed="rId7">
            <a:alphaModFix/>
          </a:blip>
          <a:stretch>
            <a:fillRect/>
          </a:stretch>
        </p:blipFill>
        <p:spPr>
          <a:xfrm rot="10800000">
            <a:off x="1431285" y="-685477"/>
            <a:ext cx="1364252" cy="1284150"/>
          </a:xfrm>
          <a:prstGeom prst="rect">
            <a:avLst/>
          </a:prstGeom>
          <a:noFill/>
          <a:ln>
            <a:noFill/>
          </a:ln>
        </p:spPr>
      </p:pic>
      <p:pic>
        <p:nvPicPr>
          <p:cNvPr id="287" name="Google Shape;287;p34"/>
          <p:cNvPicPr preferRelativeResize="0"/>
          <p:nvPr/>
        </p:nvPicPr>
        <p:blipFill>
          <a:blip r:embed="rId8">
            <a:alphaModFix/>
          </a:blip>
          <a:stretch>
            <a:fillRect/>
          </a:stretch>
        </p:blipFill>
        <p:spPr>
          <a:xfrm rot="5820583">
            <a:off x="8201749" y="4441248"/>
            <a:ext cx="1679200" cy="1465800"/>
          </a:xfrm>
          <a:prstGeom prst="rect">
            <a:avLst/>
          </a:prstGeom>
          <a:noFill/>
          <a:ln>
            <a:noFill/>
          </a:ln>
        </p:spPr>
      </p:pic>
      <p:pic>
        <p:nvPicPr>
          <p:cNvPr id="288" name="Google Shape;288;p34"/>
          <p:cNvPicPr preferRelativeResize="0"/>
          <p:nvPr/>
        </p:nvPicPr>
        <p:blipFill>
          <a:blip r:embed="rId9">
            <a:alphaModFix amt="90000"/>
          </a:blip>
          <a:stretch>
            <a:fillRect/>
          </a:stretch>
        </p:blipFill>
        <p:spPr>
          <a:xfrm rot="-5400000">
            <a:off x="7316650" y="-929629"/>
            <a:ext cx="1892701" cy="2381000"/>
          </a:xfrm>
          <a:prstGeom prst="rect">
            <a:avLst/>
          </a:prstGeom>
          <a:noFill/>
          <a:ln>
            <a:noFill/>
          </a:ln>
        </p:spPr>
      </p:pic>
      <p:pic>
        <p:nvPicPr>
          <p:cNvPr id="289" name="Google Shape;289;p34"/>
          <p:cNvPicPr preferRelativeResize="0"/>
          <p:nvPr/>
        </p:nvPicPr>
        <p:blipFill>
          <a:blip r:embed="rId4">
            <a:alphaModFix amt="90000"/>
          </a:blip>
          <a:stretch>
            <a:fillRect/>
          </a:stretch>
        </p:blipFill>
        <p:spPr>
          <a:xfrm rot="10800000">
            <a:off x="8128148" y="514983"/>
            <a:ext cx="463951" cy="463651"/>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2"/>
        <p:cNvGrpSpPr/>
        <p:nvPr/>
      </p:nvGrpSpPr>
      <p:grpSpPr>
        <a:xfrm>
          <a:off x="0" y="0"/>
          <a:ext cx="0" cy="0"/>
          <a:chOff x="0" y="0"/>
          <a:chExt cx="0" cy="0"/>
        </a:xfrm>
      </p:grpSpPr>
      <p:pic>
        <p:nvPicPr>
          <p:cNvPr id="43" name="Google Shape;43;p6"/>
          <p:cNvPicPr preferRelativeResize="0"/>
          <p:nvPr/>
        </p:nvPicPr>
        <p:blipFill>
          <a:blip r:embed="rId2">
            <a:alphaModFix/>
          </a:blip>
          <a:stretch>
            <a:fillRect/>
          </a:stretch>
        </p:blipFill>
        <p:spPr>
          <a:xfrm rot="514263">
            <a:off x="-983347" y="4028141"/>
            <a:ext cx="2312596" cy="2721953"/>
          </a:xfrm>
          <a:prstGeom prst="rect">
            <a:avLst/>
          </a:prstGeom>
          <a:noFill/>
          <a:ln>
            <a:noFill/>
          </a:ln>
        </p:spPr>
      </p:pic>
      <p:pic>
        <p:nvPicPr>
          <p:cNvPr id="44" name="Google Shape;44;p6"/>
          <p:cNvPicPr preferRelativeResize="0"/>
          <p:nvPr/>
        </p:nvPicPr>
        <p:blipFill>
          <a:blip r:embed="rId2">
            <a:alphaModFix/>
          </a:blip>
          <a:stretch>
            <a:fillRect/>
          </a:stretch>
        </p:blipFill>
        <p:spPr>
          <a:xfrm rot="5400000">
            <a:off x="8033429" y="3604667"/>
            <a:ext cx="2312595" cy="2721951"/>
          </a:xfrm>
          <a:prstGeom prst="rect">
            <a:avLst/>
          </a:prstGeom>
          <a:noFill/>
          <a:ln>
            <a:noFill/>
          </a:ln>
        </p:spPr>
      </p:pic>
      <p:sp>
        <p:nvSpPr>
          <p:cNvPr id="45" name="Google Shape;45;p6"/>
          <p:cNvSpPr txBox="1">
            <a:spLocks noGrp="1"/>
          </p:cNvSpPr>
          <p:nvPr>
            <p:ph type="title"/>
          </p:nvPr>
        </p:nvSpPr>
        <p:spPr>
          <a:xfrm>
            <a:off x="720000" y="540000"/>
            <a:ext cx="7704000" cy="47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b="1">
                <a:latin typeface="Archivo"/>
                <a:ea typeface="Archivo"/>
                <a:cs typeface="Archivo"/>
                <a:sym typeface="Archivo"/>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extLst>
      <p:ext uri="{BB962C8B-B14F-4D97-AF65-F5344CB8AC3E}">
        <p14:creationId xmlns:p14="http://schemas.microsoft.com/office/powerpoint/2010/main" val="3950329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pic>
        <p:nvPicPr>
          <p:cNvPr id="20" name="Google Shape;20;p3"/>
          <p:cNvPicPr preferRelativeResize="0"/>
          <p:nvPr/>
        </p:nvPicPr>
        <p:blipFill>
          <a:blip r:embed="rId2">
            <a:alphaModFix/>
          </a:blip>
          <a:stretch>
            <a:fillRect/>
          </a:stretch>
        </p:blipFill>
        <p:spPr>
          <a:xfrm rot="7713228">
            <a:off x="-1222739" y="-1176868"/>
            <a:ext cx="2252699" cy="2651456"/>
          </a:xfrm>
          <a:prstGeom prst="rect">
            <a:avLst/>
          </a:prstGeom>
          <a:noFill/>
          <a:ln>
            <a:noFill/>
          </a:ln>
        </p:spPr>
      </p:pic>
      <p:pic>
        <p:nvPicPr>
          <p:cNvPr id="21" name="Google Shape;21;p3"/>
          <p:cNvPicPr preferRelativeResize="0"/>
          <p:nvPr/>
        </p:nvPicPr>
        <p:blipFill>
          <a:blip r:embed="rId3">
            <a:alphaModFix amt="90000"/>
          </a:blip>
          <a:stretch>
            <a:fillRect/>
          </a:stretch>
        </p:blipFill>
        <p:spPr>
          <a:xfrm>
            <a:off x="7267425" y="2711126"/>
            <a:ext cx="463951" cy="463651"/>
          </a:xfrm>
          <a:prstGeom prst="rect">
            <a:avLst/>
          </a:prstGeom>
          <a:noFill/>
          <a:ln>
            <a:noFill/>
          </a:ln>
        </p:spPr>
      </p:pic>
      <p:pic>
        <p:nvPicPr>
          <p:cNvPr id="22" name="Google Shape;22;p3"/>
          <p:cNvPicPr preferRelativeResize="0"/>
          <p:nvPr/>
        </p:nvPicPr>
        <p:blipFill>
          <a:blip r:embed="rId4">
            <a:alphaModFix/>
          </a:blip>
          <a:stretch>
            <a:fillRect/>
          </a:stretch>
        </p:blipFill>
        <p:spPr>
          <a:xfrm>
            <a:off x="1381675" y="657825"/>
            <a:ext cx="1364252" cy="1284150"/>
          </a:xfrm>
          <a:prstGeom prst="rect">
            <a:avLst/>
          </a:prstGeom>
          <a:noFill/>
          <a:ln>
            <a:noFill/>
          </a:ln>
        </p:spPr>
      </p:pic>
      <p:pic>
        <p:nvPicPr>
          <p:cNvPr id="23" name="Google Shape;23;p3"/>
          <p:cNvPicPr preferRelativeResize="0"/>
          <p:nvPr/>
        </p:nvPicPr>
        <p:blipFill>
          <a:blip r:embed="rId4">
            <a:alphaModFix/>
          </a:blip>
          <a:stretch>
            <a:fillRect/>
          </a:stretch>
        </p:blipFill>
        <p:spPr>
          <a:xfrm rot="2304511">
            <a:off x="7150477" y="2955599"/>
            <a:ext cx="1364249" cy="1284150"/>
          </a:xfrm>
          <a:prstGeom prst="rect">
            <a:avLst/>
          </a:prstGeom>
          <a:noFill/>
          <a:ln>
            <a:noFill/>
          </a:ln>
        </p:spPr>
      </p:pic>
      <p:pic>
        <p:nvPicPr>
          <p:cNvPr id="24" name="Google Shape;24;p3"/>
          <p:cNvPicPr preferRelativeResize="0"/>
          <p:nvPr/>
        </p:nvPicPr>
        <p:blipFill>
          <a:blip r:embed="rId5">
            <a:alphaModFix amt="90000"/>
          </a:blip>
          <a:stretch>
            <a:fillRect/>
          </a:stretch>
        </p:blipFill>
        <p:spPr>
          <a:xfrm rot="2062962" flipH="1">
            <a:off x="113350" y="-171601"/>
            <a:ext cx="1299900" cy="3150513"/>
          </a:xfrm>
          <a:prstGeom prst="rect">
            <a:avLst/>
          </a:prstGeom>
          <a:noFill/>
          <a:ln>
            <a:noFill/>
          </a:ln>
        </p:spPr>
      </p:pic>
      <p:pic>
        <p:nvPicPr>
          <p:cNvPr id="25" name="Google Shape;25;p3"/>
          <p:cNvPicPr preferRelativeResize="0"/>
          <p:nvPr/>
        </p:nvPicPr>
        <p:blipFill>
          <a:blip r:embed="rId2">
            <a:alphaModFix/>
          </a:blip>
          <a:stretch>
            <a:fillRect/>
          </a:stretch>
        </p:blipFill>
        <p:spPr>
          <a:xfrm rot="5150837">
            <a:off x="7617237" y="3582258"/>
            <a:ext cx="2252698" cy="2651456"/>
          </a:xfrm>
          <a:prstGeom prst="rect">
            <a:avLst/>
          </a:prstGeom>
          <a:noFill/>
          <a:ln>
            <a:noFill/>
          </a:ln>
        </p:spPr>
      </p:pic>
      <p:sp>
        <p:nvSpPr>
          <p:cNvPr id="26" name="Google Shape;26;p3"/>
          <p:cNvSpPr txBox="1">
            <a:spLocks noGrp="1"/>
          </p:cNvSpPr>
          <p:nvPr>
            <p:ph type="title"/>
          </p:nvPr>
        </p:nvSpPr>
        <p:spPr>
          <a:xfrm>
            <a:off x="2533900" y="2066376"/>
            <a:ext cx="4076400" cy="146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 name="Google Shape;27;p3"/>
          <p:cNvSpPr txBox="1">
            <a:spLocks noGrp="1"/>
          </p:cNvSpPr>
          <p:nvPr>
            <p:ph type="title" idx="2" hasCustomPrompt="1"/>
          </p:nvPr>
        </p:nvSpPr>
        <p:spPr>
          <a:xfrm>
            <a:off x="4072900" y="1147100"/>
            <a:ext cx="998400" cy="57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000" b="1">
                <a:latin typeface="Archivo"/>
                <a:ea typeface="Archivo"/>
                <a:cs typeface="Archivo"/>
                <a:sym typeface="Archivo"/>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 name="Google Shape;28;p3"/>
          <p:cNvSpPr txBox="1">
            <a:spLocks noGrp="1"/>
          </p:cNvSpPr>
          <p:nvPr>
            <p:ph type="subTitle" idx="1"/>
          </p:nvPr>
        </p:nvSpPr>
        <p:spPr>
          <a:xfrm>
            <a:off x="2533900" y="3838250"/>
            <a:ext cx="4076400" cy="254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latin typeface="Archivo"/>
                <a:ea typeface="Archivo"/>
                <a:cs typeface="Archivo"/>
                <a:sym typeface="Archiv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pic>
        <p:nvPicPr>
          <p:cNvPr id="30" name="Google Shape;30;p4"/>
          <p:cNvPicPr preferRelativeResize="0"/>
          <p:nvPr/>
        </p:nvPicPr>
        <p:blipFill>
          <a:blip r:embed="rId2">
            <a:alphaModFix/>
          </a:blip>
          <a:stretch>
            <a:fillRect/>
          </a:stretch>
        </p:blipFill>
        <p:spPr>
          <a:xfrm rot="-2224320">
            <a:off x="7268828" y="-1484092"/>
            <a:ext cx="2312589" cy="2721944"/>
          </a:xfrm>
          <a:prstGeom prst="rect">
            <a:avLst/>
          </a:prstGeom>
          <a:noFill/>
          <a:ln>
            <a:noFill/>
          </a:ln>
        </p:spPr>
      </p:pic>
      <p:pic>
        <p:nvPicPr>
          <p:cNvPr id="31" name="Google Shape;31;p4"/>
          <p:cNvPicPr preferRelativeResize="0"/>
          <p:nvPr/>
        </p:nvPicPr>
        <p:blipFill>
          <a:blip r:embed="rId3">
            <a:alphaModFix/>
          </a:blip>
          <a:stretch>
            <a:fillRect/>
          </a:stretch>
        </p:blipFill>
        <p:spPr>
          <a:xfrm>
            <a:off x="7748800" y="4528000"/>
            <a:ext cx="1364252" cy="1284150"/>
          </a:xfrm>
          <a:prstGeom prst="rect">
            <a:avLst/>
          </a:prstGeom>
          <a:noFill/>
          <a:ln>
            <a:noFill/>
          </a:ln>
        </p:spPr>
      </p:pic>
      <p:sp>
        <p:nvSpPr>
          <p:cNvPr id="32" name="Google Shape;32;p4"/>
          <p:cNvSpPr txBox="1">
            <a:spLocks noGrp="1"/>
          </p:cNvSpPr>
          <p:nvPr>
            <p:ph type="title"/>
          </p:nvPr>
        </p:nvSpPr>
        <p:spPr>
          <a:xfrm>
            <a:off x="720000" y="540000"/>
            <a:ext cx="7704000" cy="47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b="1">
                <a:latin typeface="Archivo"/>
                <a:ea typeface="Archivo"/>
                <a:cs typeface="Archivo"/>
                <a:sym typeface="Archivo"/>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4"/>
          <p:cNvSpPr txBox="1">
            <a:spLocks noGrp="1"/>
          </p:cNvSpPr>
          <p:nvPr>
            <p:ph type="body" idx="1"/>
          </p:nvPr>
        </p:nvSpPr>
        <p:spPr>
          <a:xfrm>
            <a:off x="720000" y="1065525"/>
            <a:ext cx="7704000" cy="3537900"/>
          </a:xfrm>
          <a:prstGeom prst="rect">
            <a:avLst/>
          </a:prstGeom>
        </p:spPr>
        <p:txBody>
          <a:bodyPr spcFirstLastPara="1" wrap="square" lIns="91425" tIns="91425" rIns="91425" bIns="91425" anchor="ctr" anchorCtr="0">
            <a:noAutofit/>
          </a:bodyPr>
          <a:lstStyle>
            <a:lvl1pPr marL="457200" lvl="0" indent="-311150" rtl="0">
              <a:lnSpc>
                <a:spcPct val="100000"/>
              </a:lnSpc>
              <a:spcBef>
                <a:spcPts val="0"/>
              </a:spcBef>
              <a:spcAft>
                <a:spcPts val="0"/>
              </a:spcAft>
              <a:buSzPts val="1300"/>
              <a:buFont typeface="Archivo"/>
              <a:buAutoNum type="arabicPeriod"/>
              <a:defRPr sz="1200">
                <a:latin typeface="Archivo"/>
                <a:ea typeface="Archivo"/>
                <a:cs typeface="Archivo"/>
                <a:sym typeface="Archivo"/>
              </a:defRPr>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4"/>
        <p:cNvGrpSpPr/>
        <p:nvPr/>
      </p:nvGrpSpPr>
      <p:grpSpPr>
        <a:xfrm>
          <a:off x="0" y="0"/>
          <a:ext cx="0" cy="0"/>
          <a:chOff x="0" y="0"/>
          <a:chExt cx="0" cy="0"/>
        </a:xfrm>
      </p:grpSpPr>
      <p:pic>
        <p:nvPicPr>
          <p:cNvPr id="65" name="Google Shape;65;p9"/>
          <p:cNvPicPr preferRelativeResize="0"/>
          <p:nvPr/>
        </p:nvPicPr>
        <p:blipFill>
          <a:blip r:embed="rId2">
            <a:alphaModFix/>
          </a:blip>
          <a:stretch>
            <a:fillRect/>
          </a:stretch>
        </p:blipFill>
        <p:spPr>
          <a:xfrm rot="-9811279" flipH="1">
            <a:off x="5382349" y="2844770"/>
            <a:ext cx="2252700" cy="2651457"/>
          </a:xfrm>
          <a:prstGeom prst="rect">
            <a:avLst/>
          </a:prstGeom>
          <a:noFill/>
          <a:ln>
            <a:noFill/>
          </a:ln>
        </p:spPr>
      </p:pic>
      <p:pic>
        <p:nvPicPr>
          <p:cNvPr id="66" name="Google Shape;66;p9"/>
          <p:cNvPicPr preferRelativeResize="0"/>
          <p:nvPr/>
        </p:nvPicPr>
        <p:blipFill>
          <a:blip r:embed="rId3">
            <a:alphaModFix amt="90000"/>
          </a:blip>
          <a:stretch>
            <a:fillRect/>
          </a:stretch>
        </p:blipFill>
        <p:spPr>
          <a:xfrm rot="-9098312" flipH="1">
            <a:off x="6759551" y="3313874"/>
            <a:ext cx="1299899" cy="3150511"/>
          </a:xfrm>
          <a:prstGeom prst="rect">
            <a:avLst/>
          </a:prstGeom>
          <a:noFill/>
          <a:ln>
            <a:noFill/>
          </a:ln>
        </p:spPr>
      </p:pic>
      <p:pic>
        <p:nvPicPr>
          <p:cNvPr id="67" name="Google Shape;67;p9"/>
          <p:cNvPicPr preferRelativeResize="0"/>
          <p:nvPr/>
        </p:nvPicPr>
        <p:blipFill>
          <a:blip r:embed="rId4">
            <a:alphaModFix/>
          </a:blip>
          <a:stretch>
            <a:fillRect/>
          </a:stretch>
        </p:blipFill>
        <p:spPr>
          <a:xfrm rot="6957294" flipH="1">
            <a:off x="6191268" y="-1406675"/>
            <a:ext cx="2045204" cy="3422086"/>
          </a:xfrm>
          <a:prstGeom prst="rect">
            <a:avLst/>
          </a:prstGeom>
          <a:noFill/>
          <a:ln>
            <a:noFill/>
          </a:ln>
        </p:spPr>
      </p:pic>
      <p:pic>
        <p:nvPicPr>
          <p:cNvPr id="68" name="Google Shape;68;p9"/>
          <p:cNvPicPr preferRelativeResize="0"/>
          <p:nvPr/>
        </p:nvPicPr>
        <p:blipFill>
          <a:blip r:embed="rId5">
            <a:alphaModFix amt="90000"/>
          </a:blip>
          <a:stretch>
            <a:fillRect/>
          </a:stretch>
        </p:blipFill>
        <p:spPr>
          <a:xfrm rot="852343" flipH="1">
            <a:off x="5363495" y="1679826"/>
            <a:ext cx="463951" cy="463651"/>
          </a:xfrm>
          <a:prstGeom prst="rect">
            <a:avLst/>
          </a:prstGeom>
          <a:noFill/>
          <a:ln>
            <a:noFill/>
          </a:ln>
        </p:spPr>
      </p:pic>
      <p:pic>
        <p:nvPicPr>
          <p:cNvPr id="69" name="Google Shape;69;p9"/>
          <p:cNvPicPr preferRelativeResize="0"/>
          <p:nvPr/>
        </p:nvPicPr>
        <p:blipFill>
          <a:blip r:embed="rId6">
            <a:alphaModFix/>
          </a:blip>
          <a:stretch>
            <a:fillRect/>
          </a:stretch>
        </p:blipFill>
        <p:spPr>
          <a:xfrm rot="5831751" flipH="1">
            <a:off x="5556904" y="450803"/>
            <a:ext cx="1679201" cy="1465800"/>
          </a:xfrm>
          <a:prstGeom prst="rect">
            <a:avLst/>
          </a:prstGeom>
          <a:noFill/>
          <a:ln>
            <a:noFill/>
          </a:ln>
        </p:spPr>
      </p:pic>
      <p:pic>
        <p:nvPicPr>
          <p:cNvPr id="70" name="Google Shape;70;p9"/>
          <p:cNvPicPr preferRelativeResize="0"/>
          <p:nvPr/>
        </p:nvPicPr>
        <p:blipFill>
          <a:blip r:embed="rId7">
            <a:alphaModFix amt="90000"/>
          </a:blip>
          <a:stretch>
            <a:fillRect/>
          </a:stretch>
        </p:blipFill>
        <p:spPr>
          <a:xfrm rot="9446706" flipH="1">
            <a:off x="6435599" y="972051"/>
            <a:ext cx="2003753" cy="2411145"/>
          </a:xfrm>
          <a:prstGeom prst="rect">
            <a:avLst/>
          </a:prstGeom>
          <a:noFill/>
          <a:ln>
            <a:noFill/>
          </a:ln>
        </p:spPr>
      </p:pic>
      <p:sp>
        <p:nvSpPr>
          <p:cNvPr id="71" name="Google Shape;71;p9"/>
          <p:cNvSpPr txBox="1">
            <a:spLocks noGrp="1"/>
          </p:cNvSpPr>
          <p:nvPr>
            <p:ph type="title"/>
          </p:nvPr>
        </p:nvSpPr>
        <p:spPr>
          <a:xfrm>
            <a:off x="720132" y="1461375"/>
            <a:ext cx="4094400" cy="7254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2" name="Google Shape;72;p9"/>
          <p:cNvSpPr txBox="1">
            <a:spLocks noGrp="1"/>
          </p:cNvSpPr>
          <p:nvPr>
            <p:ph type="subTitle" idx="1"/>
          </p:nvPr>
        </p:nvSpPr>
        <p:spPr>
          <a:xfrm>
            <a:off x="720000" y="2297625"/>
            <a:ext cx="4094400" cy="1384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1"/>
                </a:solidFill>
                <a:latin typeface="Archivo"/>
                <a:ea typeface="Archivo"/>
                <a:cs typeface="Archivo"/>
                <a:sym typeface="Archiv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01"/>
        <p:cNvGrpSpPr/>
        <p:nvPr/>
      </p:nvGrpSpPr>
      <p:grpSpPr>
        <a:xfrm>
          <a:off x="0" y="0"/>
          <a:ext cx="0" cy="0"/>
          <a:chOff x="0" y="0"/>
          <a:chExt cx="0" cy="0"/>
        </a:xfrm>
      </p:grpSpPr>
      <p:pic>
        <p:nvPicPr>
          <p:cNvPr id="102" name="Google Shape;102;p13"/>
          <p:cNvPicPr preferRelativeResize="0"/>
          <p:nvPr/>
        </p:nvPicPr>
        <p:blipFill>
          <a:blip r:embed="rId2">
            <a:alphaModFix/>
          </a:blip>
          <a:stretch>
            <a:fillRect/>
          </a:stretch>
        </p:blipFill>
        <p:spPr>
          <a:xfrm rot="-3422176">
            <a:off x="7991202" y="4334514"/>
            <a:ext cx="2312597" cy="2721954"/>
          </a:xfrm>
          <a:prstGeom prst="rect">
            <a:avLst/>
          </a:prstGeom>
          <a:noFill/>
          <a:ln>
            <a:noFill/>
          </a:ln>
        </p:spPr>
      </p:pic>
      <p:pic>
        <p:nvPicPr>
          <p:cNvPr id="103" name="Google Shape;103;p13"/>
          <p:cNvPicPr preferRelativeResize="0"/>
          <p:nvPr/>
        </p:nvPicPr>
        <p:blipFill>
          <a:blip r:embed="rId2">
            <a:alphaModFix/>
          </a:blip>
          <a:stretch>
            <a:fillRect/>
          </a:stretch>
        </p:blipFill>
        <p:spPr>
          <a:xfrm rot="1260085">
            <a:off x="6655226" y="-1263708"/>
            <a:ext cx="2312597" cy="2721953"/>
          </a:xfrm>
          <a:prstGeom prst="rect">
            <a:avLst/>
          </a:prstGeom>
          <a:noFill/>
          <a:ln>
            <a:noFill/>
          </a:ln>
        </p:spPr>
      </p:pic>
      <p:pic>
        <p:nvPicPr>
          <p:cNvPr id="104" name="Google Shape;104;p13"/>
          <p:cNvPicPr preferRelativeResize="0"/>
          <p:nvPr/>
        </p:nvPicPr>
        <p:blipFill>
          <a:blip r:embed="rId3">
            <a:alphaModFix amt="90000"/>
          </a:blip>
          <a:stretch>
            <a:fillRect/>
          </a:stretch>
        </p:blipFill>
        <p:spPr>
          <a:xfrm>
            <a:off x="8172525" y="-949963"/>
            <a:ext cx="1299899" cy="3150515"/>
          </a:xfrm>
          <a:prstGeom prst="rect">
            <a:avLst/>
          </a:prstGeom>
          <a:noFill/>
          <a:ln>
            <a:noFill/>
          </a:ln>
        </p:spPr>
      </p:pic>
      <p:pic>
        <p:nvPicPr>
          <p:cNvPr id="105" name="Google Shape;105;p13"/>
          <p:cNvPicPr preferRelativeResize="0"/>
          <p:nvPr/>
        </p:nvPicPr>
        <p:blipFill>
          <a:blip r:embed="rId4">
            <a:alphaModFix amt="90000"/>
          </a:blip>
          <a:stretch>
            <a:fillRect/>
          </a:stretch>
        </p:blipFill>
        <p:spPr>
          <a:xfrm>
            <a:off x="7563000" y="-373998"/>
            <a:ext cx="743450" cy="743001"/>
          </a:xfrm>
          <a:prstGeom prst="rect">
            <a:avLst/>
          </a:prstGeom>
          <a:noFill/>
          <a:ln>
            <a:noFill/>
          </a:ln>
        </p:spPr>
      </p:pic>
      <p:pic>
        <p:nvPicPr>
          <p:cNvPr id="106" name="Google Shape;106;p13"/>
          <p:cNvPicPr preferRelativeResize="0"/>
          <p:nvPr/>
        </p:nvPicPr>
        <p:blipFill>
          <a:blip r:embed="rId5">
            <a:alphaModFix/>
          </a:blip>
          <a:stretch>
            <a:fillRect/>
          </a:stretch>
        </p:blipFill>
        <p:spPr>
          <a:xfrm>
            <a:off x="8108175" y="4369000"/>
            <a:ext cx="1364252" cy="1284150"/>
          </a:xfrm>
          <a:prstGeom prst="rect">
            <a:avLst/>
          </a:prstGeom>
          <a:noFill/>
          <a:ln>
            <a:noFill/>
          </a:ln>
        </p:spPr>
      </p:pic>
      <p:sp>
        <p:nvSpPr>
          <p:cNvPr id="107" name="Google Shape;107;p13"/>
          <p:cNvSpPr txBox="1">
            <a:spLocks noGrp="1"/>
          </p:cNvSpPr>
          <p:nvPr>
            <p:ph type="title"/>
          </p:nvPr>
        </p:nvSpPr>
        <p:spPr>
          <a:xfrm>
            <a:off x="1450800" y="1635288"/>
            <a:ext cx="23364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b="1">
                <a:latin typeface="Archivo"/>
                <a:ea typeface="Archivo"/>
                <a:cs typeface="Archivo"/>
                <a:sym typeface="Archivo"/>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8" name="Google Shape;108;p13"/>
          <p:cNvSpPr txBox="1">
            <a:spLocks noGrp="1"/>
          </p:cNvSpPr>
          <p:nvPr>
            <p:ph type="title" idx="2" hasCustomPrompt="1"/>
          </p:nvPr>
        </p:nvSpPr>
        <p:spPr>
          <a:xfrm>
            <a:off x="720000" y="1763550"/>
            <a:ext cx="654600" cy="437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Archivo"/>
                <a:ea typeface="Archivo"/>
                <a:cs typeface="Archivo"/>
                <a:sym typeface="Archiv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subTitle" idx="1"/>
          </p:nvPr>
        </p:nvSpPr>
        <p:spPr>
          <a:xfrm>
            <a:off x="1450800" y="2221813"/>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Font typeface="Archivo"/>
              <a:buNone/>
              <a:defRPr sz="1400">
                <a:solidFill>
                  <a:schemeClr val="lt1"/>
                </a:solidFill>
                <a:latin typeface="Archivo"/>
                <a:ea typeface="Archivo"/>
                <a:cs typeface="Archivo"/>
                <a:sym typeface="Archivo"/>
              </a:defRPr>
            </a:lvl1pPr>
            <a:lvl2pPr lvl="1"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2pPr>
            <a:lvl3pPr lvl="2"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3pPr>
            <a:lvl4pPr lvl="3"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4pPr>
            <a:lvl5pPr lvl="4"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5pPr>
            <a:lvl6pPr lvl="5"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6pPr>
            <a:lvl7pPr lvl="6"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7pPr>
            <a:lvl8pPr lvl="7"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8pPr>
            <a:lvl9pPr lvl="8"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9pPr>
          </a:lstStyle>
          <a:p>
            <a:endParaRPr/>
          </a:p>
        </p:txBody>
      </p:sp>
      <p:sp>
        <p:nvSpPr>
          <p:cNvPr id="110" name="Google Shape;110;p13"/>
          <p:cNvSpPr txBox="1">
            <a:spLocks noGrp="1"/>
          </p:cNvSpPr>
          <p:nvPr>
            <p:ph type="title" idx="3"/>
          </p:nvPr>
        </p:nvSpPr>
        <p:spPr>
          <a:xfrm>
            <a:off x="5302800" y="1635288"/>
            <a:ext cx="23364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b="1">
                <a:latin typeface="Archivo"/>
                <a:ea typeface="Archivo"/>
                <a:cs typeface="Archivo"/>
                <a:sym typeface="Archivo"/>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1" name="Google Shape;111;p13"/>
          <p:cNvSpPr txBox="1">
            <a:spLocks noGrp="1"/>
          </p:cNvSpPr>
          <p:nvPr>
            <p:ph type="title" idx="4" hasCustomPrompt="1"/>
          </p:nvPr>
        </p:nvSpPr>
        <p:spPr>
          <a:xfrm>
            <a:off x="4532700" y="1763550"/>
            <a:ext cx="693900" cy="4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Archivo"/>
                <a:ea typeface="Archivo"/>
                <a:cs typeface="Archivo"/>
                <a:sym typeface="Archiv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subTitle" idx="5"/>
          </p:nvPr>
        </p:nvSpPr>
        <p:spPr>
          <a:xfrm>
            <a:off x="5302800" y="2221813"/>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Font typeface="Archivo"/>
              <a:buNone/>
              <a:defRPr sz="1400">
                <a:solidFill>
                  <a:schemeClr val="lt1"/>
                </a:solidFill>
                <a:latin typeface="Archivo"/>
                <a:ea typeface="Archivo"/>
                <a:cs typeface="Archivo"/>
                <a:sym typeface="Archivo"/>
              </a:defRPr>
            </a:lvl1pPr>
            <a:lvl2pPr lvl="1"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2pPr>
            <a:lvl3pPr lvl="2"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3pPr>
            <a:lvl4pPr lvl="3"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4pPr>
            <a:lvl5pPr lvl="4"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5pPr>
            <a:lvl6pPr lvl="5"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6pPr>
            <a:lvl7pPr lvl="6"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7pPr>
            <a:lvl8pPr lvl="7"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8pPr>
            <a:lvl9pPr lvl="8"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9pPr>
          </a:lstStyle>
          <a:p>
            <a:endParaRPr/>
          </a:p>
        </p:txBody>
      </p:sp>
      <p:sp>
        <p:nvSpPr>
          <p:cNvPr id="113" name="Google Shape;113;p13"/>
          <p:cNvSpPr txBox="1">
            <a:spLocks noGrp="1"/>
          </p:cNvSpPr>
          <p:nvPr>
            <p:ph type="title" idx="6"/>
          </p:nvPr>
        </p:nvSpPr>
        <p:spPr>
          <a:xfrm>
            <a:off x="1450800" y="3043188"/>
            <a:ext cx="23364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b="1">
                <a:latin typeface="Archivo"/>
                <a:ea typeface="Archivo"/>
                <a:cs typeface="Archivo"/>
                <a:sym typeface="Archivo"/>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4" name="Google Shape;114;p13"/>
          <p:cNvSpPr txBox="1">
            <a:spLocks noGrp="1"/>
          </p:cNvSpPr>
          <p:nvPr>
            <p:ph type="title" idx="7" hasCustomPrompt="1"/>
          </p:nvPr>
        </p:nvSpPr>
        <p:spPr>
          <a:xfrm>
            <a:off x="720000" y="3171450"/>
            <a:ext cx="654600" cy="4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Archivo"/>
                <a:ea typeface="Archivo"/>
                <a:cs typeface="Archivo"/>
                <a:sym typeface="Archiv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txBox="1">
            <a:spLocks noGrp="1"/>
          </p:cNvSpPr>
          <p:nvPr>
            <p:ph type="subTitle" idx="8"/>
          </p:nvPr>
        </p:nvSpPr>
        <p:spPr>
          <a:xfrm>
            <a:off x="1450800" y="3629713"/>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Font typeface="Archivo"/>
              <a:buNone/>
              <a:defRPr sz="1400">
                <a:solidFill>
                  <a:schemeClr val="lt1"/>
                </a:solidFill>
                <a:latin typeface="Archivo"/>
                <a:ea typeface="Archivo"/>
                <a:cs typeface="Archivo"/>
                <a:sym typeface="Archivo"/>
              </a:defRPr>
            </a:lvl1pPr>
            <a:lvl2pPr lvl="1"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2pPr>
            <a:lvl3pPr lvl="2"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3pPr>
            <a:lvl4pPr lvl="3"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4pPr>
            <a:lvl5pPr lvl="4"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5pPr>
            <a:lvl6pPr lvl="5"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6pPr>
            <a:lvl7pPr lvl="6"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7pPr>
            <a:lvl8pPr lvl="7"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8pPr>
            <a:lvl9pPr lvl="8"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9pPr>
          </a:lstStyle>
          <a:p>
            <a:endParaRPr/>
          </a:p>
        </p:txBody>
      </p:sp>
      <p:sp>
        <p:nvSpPr>
          <p:cNvPr id="116" name="Google Shape;116;p13"/>
          <p:cNvSpPr txBox="1">
            <a:spLocks noGrp="1"/>
          </p:cNvSpPr>
          <p:nvPr>
            <p:ph type="title" idx="9"/>
          </p:nvPr>
        </p:nvSpPr>
        <p:spPr>
          <a:xfrm>
            <a:off x="5302800" y="3043188"/>
            <a:ext cx="23364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b="1">
                <a:latin typeface="Archivo"/>
                <a:ea typeface="Archivo"/>
                <a:cs typeface="Archivo"/>
                <a:sym typeface="Archivo"/>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7" name="Google Shape;117;p13"/>
          <p:cNvSpPr txBox="1">
            <a:spLocks noGrp="1"/>
          </p:cNvSpPr>
          <p:nvPr>
            <p:ph type="title" idx="13" hasCustomPrompt="1"/>
          </p:nvPr>
        </p:nvSpPr>
        <p:spPr>
          <a:xfrm>
            <a:off x="4532700" y="3171450"/>
            <a:ext cx="693900" cy="4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atin typeface="Archivo"/>
                <a:ea typeface="Archivo"/>
                <a:cs typeface="Archivo"/>
                <a:sym typeface="Archiv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subTitle" idx="14"/>
          </p:nvPr>
        </p:nvSpPr>
        <p:spPr>
          <a:xfrm>
            <a:off x="5302800" y="3629713"/>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Font typeface="Archivo"/>
              <a:buNone/>
              <a:defRPr sz="1400">
                <a:solidFill>
                  <a:schemeClr val="lt1"/>
                </a:solidFill>
                <a:latin typeface="Archivo"/>
                <a:ea typeface="Archivo"/>
                <a:cs typeface="Archivo"/>
                <a:sym typeface="Archivo"/>
              </a:defRPr>
            </a:lvl1pPr>
            <a:lvl2pPr lvl="1"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2pPr>
            <a:lvl3pPr lvl="2"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3pPr>
            <a:lvl4pPr lvl="3"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4pPr>
            <a:lvl5pPr lvl="4"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5pPr>
            <a:lvl6pPr lvl="5"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6pPr>
            <a:lvl7pPr lvl="6"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7pPr>
            <a:lvl8pPr lvl="7"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8pPr>
            <a:lvl9pPr lvl="8" rtl="0">
              <a:lnSpc>
                <a:spcPct val="100000"/>
              </a:lnSpc>
              <a:spcBef>
                <a:spcPts val="0"/>
              </a:spcBef>
              <a:spcAft>
                <a:spcPts val="0"/>
              </a:spcAft>
              <a:buClr>
                <a:schemeClr val="lt1"/>
              </a:buClr>
              <a:buSzPts val="1400"/>
              <a:buFont typeface="Archivo"/>
              <a:buNone/>
              <a:defRPr>
                <a:solidFill>
                  <a:schemeClr val="lt1"/>
                </a:solidFill>
                <a:latin typeface="Archivo"/>
                <a:ea typeface="Archivo"/>
                <a:cs typeface="Archivo"/>
                <a:sym typeface="Archivo"/>
              </a:defRPr>
            </a:lvl9pPr>
          </a:lstStyle>
          <a:p>
            <a:endParaRPr/>
          </a:p>
        </p:txBody>
      </p:sp>
      <p:sp>
        <p:nvSpPr>
          <p:cNvPr id="119" name="Google Shape;119;p13"/>
          <p:cNvSpPr txBox="1">
            <a:spLocks noGrp="1"/>
          </p:cNvSpPr>
          <p:nvPr>
            <p:ph type="title" idx="15"/>
          </p:nvPr>
        </p:nvSpPr>
        <p:spPr>
          <a:xfrm>
            <a:off x="720000" y="540000"/>
            <a:ext cx="7704000" cy="47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b="1">
                <a:latin typeface="Archivo"/>
                <a:ea typeface="Archivo"/>
                <a:cs typeface="Archivo"/>
                <a:sym typeface="Archivo"/>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20"/>
        <p:cNvGrpSpPr/>
        <p:nvPr/>
      </p:nvGrpSpPr>
      <p:grpSpPr>
        <a:xfrm>
          <a:off x="0" y="0"/>
          <a:ext cx="0" cy="0"/>
          <a:chOff x="0" y="0"/>
          <a:chExt cx="0" cy="0"/>
        </a:xfrm>
      </p:grpSpPr>
      <p:pic>
        <p:nvPicPr>
          <p:cNvPr id="121" name="Google Shape;121;p14"/>
          <p:cNvPicPr preferRelativeResize="0"/>
          <p:nvPr/>
        </p:nvPicPr>
        <p:blipFill>
          <a:blip r:embed="rId2">
            <a:alphaModFix/>
          </a:blip>
          <a:stretch>
            <a:fillRect/>
          </a:stretch>
        </p:blipFill>
        <p:spPr>
          <a:xfrm rot="-988721">
            <a:off x="496412" y="24958"/>
            <a:ext cx="2252700" cy="2651457"/>
          </a:xfrm>
          <a:prstGeom prst="rect">
            <a:avLst/>
          </a:prstGeom>
          <a:noFill/>
          <a:ln>
            <a:noFill/>
          </a:ln>
        </p:spPr>
      </p:pic>
      <p:pic>
        <p:nvPicPr>
          <p:cNvPr id="122" name="Google Shape;122;p14"/>
          <p:cNvPicPr preferRelativeResize="0"/>
          <p:nvPr/>
        </p:nvPicPr>
        <p:blipFill>
          <a:blip r:embed="rId3">
            <a:alphaModFix amt="90000"/>
          </a:blip>
          <a:stretch>
            <a:fillRect/>
          </a:stretch>
        </p:blipFill>
        <p:spPr>
          <a:xfrm rot="1701688" flipH="1">
            <a:off x="2371301" y="-1449626"/>
            <a:ext cx="1299899" cy="3150511"/>
          </a:xfrm>
          <a:prstGeom prst="rect">
            <a:avLst/>
          </a:prstGeom>
          <a:noFill/>
          <a:ln>
            <a:noFill/>
          </a:ln>
        </p:spPr>
      </p:pic>
      <p:pic>
        <p:nvPicPr>
          <p:cNvPr id="123" name="Google Shape;123;p14"/>
          <p:cNvPicPr preferRelativeResize="0"/>
          <p:nvPr/>
        </p:nvPicPr>
        <p:blipFill>
          <a:blip r:embed="rId4">
            <a:alphaModFix/>
          </a:blip>
          <a:stretch>
            <a:fillRect/>
          </a:stretch>
        </p:blipFill>
        <p:spPr>
          <a:xfrm rot="1564241">
            <a:off x="317631" y="3261523"/>
            <a:ext cx="2045205" cy="3422084"/>
          </a:xfrm>
          <a:prstGeom prst="rect">
            <a:avLst/>
          </a:prstGeom>
          <a:noFill/>
          <a:ln>
            <a:noFill/>
          </a:ln>
        </p:spPr>
      </p:pic>
      <p:pic>
        <p:nvPicPr>
          <p:cNvPr id="124" name="Google Shape;124;p14"/>
          <p:cNvPicPr preferRelativeResize="0"/>
          <p:nvPr/>
        </p:nvPicPr>
        <p:blipFill>
          <a:blip r:embed="rId5">
            <a:alphaModFix amt="90000"/>
          </a:blip>
          <a:stretch>
            <a:fillRect/>
          </a:stretch>
        </p:blipFill>
        <p:spPr>
          <a:xfrm>
            <a:off x="2110800" y="3174776"/>
            <a:ext cx="463951" cy="463651"/>
          </a:xfrm>
          <a:prstGeom prst="rect">
            <a:avLst/>
          </a:prstGeom>
          <a:noFill/>
          <a:ln>
            <a:noFill/>
          </a:ln>
        </p:spPr>
      </p:pic>
      <p:pic>
        <p:nvPicPr>
          <p:cNvPr id="125" name="Google Shape;125;p14"/>
          <p:cNvPicPr preferRelativeResize="0"/>
          <p:nvPr/>
        </p:nvPicPr>
        <p:blipFill>
          <a:blip r:embed="rId6">
            <a:alphaModFix/>
          </a:blip>
          <a:stretch>
            <a:fillRect/>
          </a:stretch>
        </p:blipFill>
        <p:spPr>
          <a:xfrm>
            <a:off x="862050" y="-667950"/>
            <a:ext cx="1364252" cy="1284150"/>
          </a:xfrm>
          <a:prstGeom prst="rect">
            <a:avLst/>
          </a:prstGeom>
          <a:noFill/>
          <a:ln>
            <a:noFill/>
          </a:ln>
        </p:spPr>
      </p:pic>
      <p:pic>
        <p:nvPicPr>
          <p:cNvPr id="126" name="Google Shape;126;p14"/>
          <p:cNvPicPr preferRelativeResize="0"/>
          <p:nvPr/>
        </p:nvPicPr>
        <p:blipFill>
          <a:blip r:embed="rId7">
            <a:alphaModFix/>
          </a:blip>
          <a:stretch>
            <a:fillRect/>
          </a:stretch>
        </p:blipFill>
        <p:spPr>
          <a:xfrm rot="-4979417">
            <a:off x="905275" y="1771438"/>
            <a:ext cx="1679200" cy="1465800"/>
          </a:xfrm>
          <a:prstGeom prst="rect">
            <a:avLst/>
          </a:prstGeom>
          <a:noFill/>
          <a:ln>
            <a:noFill/>
          </a:ln>
        </p:spPr>
      </p:pic>
      <p:pic>
        <p:nvPicPr>
          <p:cNvPr id="127" name="Google Shape;127;p14"/>
          <p:cNvPicPr preferRelativeResize="0"/>
          <p:nvPr/>
        </p:nvPicPr>
        <p:blipFill>
          <a:blip r:embed="rId8">
            <a:alphaModFix amt="90000"/>
          </a:blip>
          <a:stretch>
            <a:fillRect/>
          </a:stretch>
        </p:blipFill>
        <p:spPr>
          <a:xfrm rot="3774523">
            <a:off x="1219223" y="3946762"/>
            <a:ext cx="2003752" cy="2411148"/>
          </a:xfrm>
          <a:prstGeom prst="rect">
            <a:avLst/>
          </a:prstGeom>
          <a:noFill/>
          <a:ln>
            <a:noFill/>
          </a:ln>
        </p:spPr>
      </p:pic>
      <p:sp>
        <p:nvSpPr>
          <p:cNvPr id="128" name="Google Shape;128;p14"/>
          <p:cNvSpPr txBox="1">
            <a:spLocks noGrp="1"/>
          </p:cNvSpPr>
          <p:nvPr>
            <p:ph type="title"/>
          </p:nvPr>
        </p:nvSpPr>
        <p:spPr>
          <a:xfrm>
            <a:off x="3701127" y="3005825"/>
            <a:ext cx="4457700" cy="531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b="1">
                <a:latin typeface="Archivo"/>
                <a:ea typeface="Archivo"/>
                <a:cs typeface="Archivo"/>
                <a:sym typeface="Archivo"/>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9" name="Google Shape;129;p14"/>
          <p:cNvSpPr txBox="1">
            <a:spLocks noGrp="1"/>
          </p:cNvSpPr>
          <p:nvPr>
            <p:ph type="subTitle" idx="1"/>
          </p:nvPr>
        </p:nvSpPr>
        <p:spPr>
          <a:xfrm>
            <a:off x="3701025" y="1605775"/>
            <a:ext cx="4457700" cy="1400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000">
                <a:solidFill>
                  <a:schemeClr val="lt1"/>
                </a:solidFill>
                <a:latin typeface="Archivo"/>
                <a:ea typeface="Archivo"/>
                <a:cs typeface="Archivo"/>
                <a:sym typeface="Archivo"/>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153"/>
        <p:cNvGrpSpPr/>
        <p:nvPr/>
      </p:nvGrpSpPr>
      <p:grpSpPr>
        <a:xfrm>
          <a:off x="0" y="0"/>
          <a:ext cx="0" cy="0"/>
          <a:chOff x="0" y="0"/>
          <a:chExt cx="0" cy="0"/>
        </a:xfrm>
      </p:grpSpPr>
      <p:pic>
        <p:nvPicPr>
          <p:cNvPr id="154" name="Google Shape;154;p21"/>
          <p:cNvPicPr preferRelativeResize="0"/>
          <p:nvPr/>
        </p:nvPicPr>
        <p:blipFill>
          <a:blip r:embed="rId2">
            <a:alphaModFix/>
          </a:blip>
          <a:stretch>
            <a:fillRect/>
          </a:stretch>
        </p:blipFill>
        <p:spPr>
          <a:xfrm rot="5150837">
            <a:off x="5611012" y="-1403392"/>
            <a:ext cx="2252698" cy="2651456"/>
          </a:xfrm>
          <a:prstGeom prst="rect">
            <a:avLst/>
          </a:prstGeom>
          <a:noFill/>
          <a:ln>
            <a:noFill/>
          </a:ln>
        </p:spPr>
      </p:pic>
      <p:pic>
        <p:nvPicPr>
          <p:cNvPr id="155" name="Google Shape;155;p21"/>
          <p:cNvPicPr preferRelativeResize="0"/>
          <p:nvPr/>
        </p:nvPicPr>
        <p:blipFill>
          <a:blip r:embed="rId3">
            <a:alphaModFix amt="90000"/>
          </a:blip>
          <a:stretch>
            <a:fillRect/>
          </a:stretch>
        </p:blipFill>
        <p:spPr>
          <a:xfrm rot="1420836">
            <a:off x="7299034" y="-445727"/>
            <a:ext cx="2003751" cy="2411154"/>
          </a:xfrm>
          <a:prstGeom prst="rect">
            <a:avLst/>
          </a:prstGeom>
          <a:noFill/>
          <a:ln>
            <a:noFill/>
          </a:ln>
        </p:spPr>
      </p:pic>
      <p:pic>
        <p:nvPicPr>
          <p:cNvPr id="156" name="Google Shape;156;p21"/>
          <p:cNvPicPr preferRelativeResize="0"/>
          <p:nvPr/>
        </p:nvPicPr>
        <p:blipFill>
          <a:blip r:embed="rId2">
            <a:alphaModFix/>
          </a:blip>
          <a:stretch>
            <a:fillRect/>
          </a:stretch>
        </p:blipFill>
        <p:spPr>
          <a:xfrm rot="7713228">
            <a:off x="538923" y="3874557"/>
            <a:ext cx="2252699" cy="2651456"/>
          </a:xfrm>
          <a:prstGeom prst="rect">
            <a:avLst/>
          </a:prstGeom>
          <a:noFill/>
          <a:ln>
            <a:noFill/>
          </a:ln>
        </p:spPr>
      </p:pic>
      <p:pic>
        <p:nvPicPr>
          <p:cNvPr id="157" name="Google Shape;157;p21"/>
          <p:cNvPicPr preferRelativeResize="0"/>
          <p:nvPr/>
        </p:nvPicPr>
        <p:blipFill>
          <a:blip r:embed="rId4">
            <a:alphaModFix/>
          </a:blip>
          <a:stretch>
            <a:fillRect/>
          </a:stretch>
        </p:blipFill>
        <p:spPr>
          <a:xfrm rot="2304511">
            <a:off x="7025502" y="1041024"/>
            <a:ext cx="1364249" cy="1284150"/>
          </a:xfrm>
          <a:prstGeom prst="rect">
            <a:avLst/>
          </a:prstGeom>
          <a:noFill/>
          <a:ln>
            <a:noFill/>
          </a:ln>
        </p:spPr>
      </p:pic>
      <p:pic>
        <p:nvPicPr>
          <p:cNvPr id="158" name="Google Shape;158;p21"/>
          <p:cNvPicPr preferRelativeResize="0"/>
          <p:nvPr/>
        </p:nvPicPr>
        <p:blipFill>
          <a:blip r:embed="rId5">
            <a:alphaModFix amt="90000"/>
          </a:blip>
          <a:stretch>
            <a:fillRect/>
          </a:stretch>
        </p:blipFill>
        <p:spPr>
          <a:xfrm rot="2062962" flipH="1">
            <a:off x="-178675" y="2518524"/>
            <a:ext cx="1299900" cy="3150513"/>
          </a:xfrm>
          <a:prstGeom prst="rect">
            <a:avLst/>
          </a:prstGeom>
          <a:noFill/>
          <a:ln>
            <a:noFill/>
          </a:ln>
        </p:spPr>
      </p:pic>
      <p:pic>
        <p:nvPicPr>
          <p:cNvPr id="159" name="Google Shape;159;p21"/>
          <p:cNvPicPr preferRelativeResize="0"/>
          <p:nvPr/>
        </p:nvPicPr>
        <p:blipFill>
          <a:blip r:embed="rId6">
            <a:alphaModFix amt="90000"/>
          </a:blip>
          <a:stretch>
            <a:fillRect/>
          </a:stretch>
        </p:blipFill>
        <p:spPr>
          <a:xfrm>
            <a:off x="-522950" y="-529474"/>
            <a:ext cx="1075450" cy="1074049"/>
          </a:xfrm>
          <a:prstGeom prst="rect">
            <a:avLst/>
          </a:prstGeom>
          <a:noFill/>
          <a:ln>
            <a:noFill/>
          </a:ln>
        </p:spPr>
      </p:pic>
      <p:pic>
        <p:nvPicPr>
          <p:cNvPr id="160" name="Google Shape;160;p21"/>
          <p:cNvPicPr preferRelativeResize="0"/>
          <p:nvPr/>
        </p:nvPicPr>
        <p:blipFill>
          <a:blip r:embed="rId6">
            <a:alphaModFix amt="90000"/>
          </a:blip>
          <a:stretch>
            <a:fillRect/>
          </a:stretch>
        </p:blipFill>
        <p:spPr>
          <a:xfrm>
            <a:off x="8593275" y="4603501"/>
            <a:ext cx="1075450" cy="1074049"/>
          </a:xfrm>
          <a:prstGeom prst="rect">
            <a:avLst/>
          </a:prstGeom>
          <a:noFill/>
          <a:ln>
            <a:noFill/>
          </a:ln>
        </p:spPr>
      </p:pic>
      <p:sp>
        <p:nvSpPr>
          <p:cNvPr id="161" name="Google Shape;161;p21"/>
          <p:cNvSpPr txBox="1">
            <a:spLocks noGrp="1"/>
          </p:cNvSpPr>
          <p:nvPr>
            <p:ph type="title"/>
          </p:nvPr>
        </p:nvSpPr>
        <p:spPr>
          <a:xfrm>
            <a:off x="2533800" y="2062664"/>
            <a:ext cx="4076400" cy="146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2" name="Google Shape;162;p21"/>
          <p:cNvSpPr txBox="1">
            <a:spLocks noGrp="1"/>
          </p:cNvSpPr>
          <p:nvPr>
            <p:ph type="title" idx="2" hasCustomPrompt="1"/>
          </p:nvPr>
        </p:nvSpPr>
        <p:spPr>
          <a:xfrm>
            <a:off x="4072800" y="1099488"/>
            <a:ext cx="998400" cy="65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000" b="1">
                <a:latin typeface="Archivo"/>
                <a:ea typeface="Archivo"/>
                <a:cs typeface="Archivo"/>
                <a:sym typeface="Archivo"/>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3" name="Google Shape;163;p21"/>
          <p:cNvSpPr txBox="1">
            <a:spLocks noGrp="1"/>
          </p:cNvSpPr>
          <p:nvPr>
            <p:ph type="subTitle" idx="1"/>
          </p:nvPr>
        </p:nvSpPr>
        <p:spPr>
          <a:xfrm>
            <a:off x="2533800" y="3834763"/>
            <a:ext cx="4076400" cy="2691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latin typeface="Archivo"/>
                <a:ea typeface="Archivo"/>
                <a:cs typeface="Archivo"/>
                <a:sym typeface="Archiv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67"/>
        <p:cNvGrpSpPr/>
        <p:nvPr/>
      </p:nvGrpSpPr>
      <p:grpSpPr>
        <a:xfrm>
          <a:off x="0" y="0"/>
          <a:ext cx="0" cy="0"/>
          <a:chOff x="0" y="0"/>
          <a:chExt cx="0" cy="0"/>
        </a:xfrm>
      </p:grpSpPr>
      <p:pic>
        <p:nvPicPr>
          <p:cNvPr id="268" name="Google Shape;268;p32"/>
          <p:cNvPicPr preferRelativeResize="0"/>
          <p:nvPr/>
        </p:nvPicPr>
        <p:blipFill>
          <a:blip r:embed="rId2">
            <a:alphaModFix/>
          </a:blip>
          <a:stretch>
            <a:fillRect/>
          </a:stretch>
        </p:blipFill>
        <p:spPr>
          <a:xfrm rot="-1100051" flipH="1">
            <a:off x="179922" y="-281940"/>
            <a:ext cx="2252698" cy="2651458"/>
          </a:xfrm>
          <a:prstGeom prst="rect">
            <a:avLst/>
          </a:prstGeom>
          <a:noFill/>
          <a:ln>
            <a:noFill/>
          </a:ln>
        </p:spPr>
      </p:pic>
      <p:pic>
        <p:nvPicPr>
          <p:cNvPr id="269" name="Google Shape;269;p32"/>
          <p:cNvPicPr preferRelativeResize="0"/>
          <p:nvPr/>
        </p:nvPicPr>
        <p:blipFill>
          <a:blip r:embed="rId3">
            <a:alphaModFix amt="90000"/>
          </a:blip>
          <a:stretch>
            <a:fillRect/>
          </a:stretch>
        </p:blipFill>
        <p:spPr>
          <a:xfrm rot="-387081" flipH="1">
            <a:off x="-493519" y="-607214"/>
            <a:ext cx="1299898" cy="3150514"/>
          </a:xfrm>
          <a:prstGeom prst="rect">
            <a:avLst/>
          </a:prstGeom>
          <a:noFill/>
          <a:ln>
            <a:noFill/>
          </a:ln>
        </p:spPr>
      </p:pic>
      <p:pic>
        <p:nvPicPr>
          <p:cNvPr id="270" name="Google Shape;270;p32"/>
          <p:cNvPicPr preferRelativeResize="0"/>
          <p:nvPr/>
        </p:nvPicPr>
        <p:blipFill>
          <a:blip r:embed="rId4">
            <a:alphaModFix/>
          </a:blip>
          <a:stretch>
            <a:fillRect/>
          </a:stretch>
        </p:blipFill>
        <p:spPr>
          <a:xfrm rot="-5931478" flipH="1">
            <a:off x="1911874" y="2909500"/>
            <a:ext cx="2045205" cy="3422087"/>
          </a:xfrm>
          <a:prstGeom prst="rect">
            <a:avLst/>
          </a:prstGeom>
          <a:noFill/>
          <a:ln>
            <a:noFill/>
          </a:ln>
        </p:spPr>
      </p:pic>
      <p:pic>
        <p:nvPicPr>
          <p:cNvPr id="271" name="Google Shape;271;p32"/>
          <p:cNvPicPr preferRelativeResize="0"/>
          <p:nvPr/>
        </p:nvPicPr>
        <p:blipFill>
          <a:blip r:embed="rId5">
            <a:alphaModFix amt="90000"/>
          </a:blip>
          <a:stretch>
            <a:fillRect/>
          </a:stretch>
        </p:blipFill>
        <p:spPr>
          <a:xfrm rot="9563573" flipH="1">
            <a:off x="3113646" y="2145165"/>
            <a:ext cx="463950" cy="463650"/>
          </a:xfrm>
          <a:prstGeom prst="rect">
            <a:avLst/>
          </a:prstGeom>
          <a:noFill/>
          <a:ln>
            <a:noFill/>
          </a:ln>
        </p:spPr>
      </p:pic>
      <p:pic>
        <p:nvPicPr>
          <p:cNvPr id="272" name="Google Shape;272;p32"/>
          <p:cNvPicPr preferRelativeResize="0"/>
          <p:nvPr/>
        </p:nvPicPr>
        <p:blipFill>
          <a:blip r:embed="rId6">
            <a:alphaModFix/>
          </a:blip>
          <a:stretch>
            <a:fillRect/>
          </a:stretch>
        </p:blipFill>
        <p:spPr>
          <a:xfrm rot="-7057022" flipH="1">
            <a:off x="2263938" y="2699060"/>
            <a:ext cx="1679202" cy="1465799"/>
          </a:xfrm>
          <a:prstGeom prst="rect">
            <a:avLst/>
          </a:prstGeom>
          <a:noFill/>
          <a:ln>
            <a:noFill/>
          </a:ln>
        </p:spPr>
      </p:pic>
      <p:pic>
        <p:nvPicPr>
          <p:cNvPr id="273" name="Google Shape;273;p32"/>
          <p:cNvPicPr preferRelativeResize="0"/>
          <p:nvPr/>
        </p:nvPicPr>
        <p:blipFill>
          <a:blip r:embed="rId7">
            <a:alphaModFix amt="90000"/>
          </a:blip>
          <a:stretch>
            <a:fillRect/>
          </a:stretch>
        </p:blipFill>
        <p:spPr>
          <a:xfrm rot="-3442061" flipH="1">
            <a:off x="679577" y="2004644"/>
            <a:ext cx="2003752" cy="241114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dk1"/>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477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1"/>
              </a:buClr>
              <a:buSzPts val="3000"/>
              <a:buFont typeface="Archivo"/>
              <a:buNone/>
              <a:defRPr sz="3000" b="1">
                <a:solidFill>
                  <a:schemeClr val="lt1"/>
                </a:solidFill>
                <a:latin typeface="Archivo"/>
                <a:ea typeface="Archivo"/>
                <a:cs typeface="Archivo"/>
                <a:sym typeface="Archivo"/>
              </a:defRPr>
            </a:lvl1pPr>
            <a:lvl2pPr lvl="1" rtl="0">
              <a:spcBef>
                <a:spcPts val="0"/>
              </a:spcBef>
              <a:spcAft>
                <a:spcPts val="0"/>
              </a:spcAft>
              <a:buClr>
                <a:schemeClr val="lt1"/>
              </a:buClr>
              <a:buSzPts val="3000"/>
              <a:buFont typeface="Archivo"/>
              <a:buNone/>
              <a:defRPr sz="3000" b="1">
                <a:solidFill>
                  <a:schemeClr val="lt1"/>
                </a:solidFill>
                <a:latin typeface="Archivo"/>
                <a:ea typeface="Archivo"/>
                <a:cs typeface="Archivo"/>
                <a:sym typeface="Archivo"/>
              </a:defRPr>
            </a:lvl2pPr>
            <a:lvl3pPr lvl="2" rtl="0">
              <a:spcBef>
                <a:spcPts val="0"/>
              </a:spcBef>
              <a:spcAft>
                <a:spcPts val="0"/>
              </a:spcAft>
              <a:buClr>
                <a:schemeClr val="lt1"/>
              </a:buClr>
              <a:buSzPts val="3000"/>
              <a:buFont typeface="Archivo"/>
              <a:buNone/>
              <a:defRPr sz="3000" b="1">
                <a:solidFill>
                  <a:schemeClr val="lt1"/>
                </a:solidFill>
                <a:latin typeface="Archivo"/>
                <a:ea typeface="Archivo"/>
                <a:cs typeface="Archivo"/>
                <a:sym typeface="Archivo"/>
              </a:defRPr>
            </a:lvl3pPr>
            <a:lvl4pPr lvl="3" rtl="0">
              <a:spcBef>
                <a:spcPts val="0"/>
              </a:spcBef>
              <a:spcAft>
                <a:spcPts val="0"/>
              </a:spcAft>
              <a:buClr>
                <a:schemeClr val="lt1"/>
              </a:buClr>
              <a:buSzPts val="3000"/>
              <a:buFont typeface="Archivo"/>
              <a:buNone/>
              <a:defRPr sz="3000" b="1">
                <a:solidFill>
                  <a:schemeClr val="lt1"/>
                </a:solidFill>
                <a:latin typeface="Archivo"/>
                <a:ea typeface="Archivo"/>
                <a:cs typeface="Archivo"/>
                <a:sym typeface="Archivo"/>
              </a:defRPr>
            </a:lvl4pPr>
            <a:lvl5pPr lvl="4" rtl="0">
              <a:spcBef>
                <a:spcPts val="0"/>
              </a:spcBef>
              <a:spcAft>
                <a:spcPts val="0"/>
              </a:spcAft>
              <a:buClr>
                <a:schemeClr val="lt1"/>
              </a:buClr>
              <a:buSzPts val="3000"/>
              <a:buFont typeface="Archivo"/>
              <a:buNone/>
              <a:defRPr sz="3000" b="1">
                <a:solidFill>
                  <a:schemeClr val="lt1"/>
                </a:solidFill>
                <a:latin typeface="Archivo"/>
                <a:ea typeface="Archivo"/>
                <a:cs typeface="Archivo"/>
                <a:sym typeface="Archivo"/>
              </a:defRPr>
            </a:lvl5pPr>
            <a:lvl6pPr lvl="5" rtl="0">
              <a:spcBef>
                <a:spcPts val="0"/>
              </a:spcBef>
              <a:spcAft>
                <a:spcPts val="0"/>
              </a:spcAft>
              <a:buClr>
                <a:schemeClr val="lt1"/>
              </a:buClr>
              <a:buSzPts val="3000"/>
              <a:buFont typeface="Archivo"/>
              <a:buNone/>
              <a:defRPr sz="3000" b="1">
                <a:solidFill>
                  <a:schemeClr val="lt1"/>
                </a:solidFill>
                <a:latin typeface="Archivo"/>
                <a:ea typeface="Archivo"/>
                <a:cs typeface="Archivo"/>
                <a:sym typeface="Archivo"/>
              </a:defRPr>
            </a:lvl6pPr>
            <a:lvl7pPr lvl="6" rtl="0">
              <a:spcBef>
                <a:spcPts val="0"/>
              </a:spcBef>
              <a:spcAft>
                <a:spcPts val="0"/>
              </a:spcAft>
              <a:buClr>
                <a:schemeClr val="lt1"/>
              </a:buClr>
              <a:buSzPts val="3000"/>
              <a:buFont typeface="Archivo"/>
              <a:buNone/>
              <a:defRPr sz="3000" b="1">
                <a:solidFill>
                  <a:schemeClr val="lt1"/>
                </a:solidFill>
                <a:latin typeface="Archivo"/>
                <a:ea typeface="Archivo"/>
                <a:cs typeface="Archivo"/>
                <a:sym typeface="Archivo"/>
              </a:defRPr>
            </a:lvl7pPr>
            <a:lvl8pPr lvl="7" rtl="0">
              <a:spcBef>
                <a:spcPts val="0"/>
              </a:spcBef>
              <a:spcAft>
                <a:spcPts val="0"/>
              </a:spcAft>
              <a:buClr>
                <a:schemeClr val="lt1"/>
              </a:buClr>
              <a:buSzPts val="3000"/>
              <a:buFont typeface="Archivo"/>
              <a:buNone/>
              <a:defRPr sz="3000" b="1">
                <a:solidFill>
                  <a:schemeClr val="lt1"/>
                </a:solidFill>
                <a:latin typeface="Archivo"/>
                <a:ea typeface="Archivo"/>
                <a:cs typeface="Archivo"/>
                <a:sym typeface="Archivo"/>
              </a:defRPr>
            </a:lvl8pPr>
            <a:lvl9pPr lvl="8" rtl="0">
              <a:spcBef>
                <a:spcPts val="0"/>
              </a:spcBef>
              <a:spcAft>
                <a:spcPts val="0"/>
              </a:spcAft>
              <a:buClr>
                <a:schemeClr val="lt1"/>
              </a:buClr>
              <a:buSzPts val="3000"/>
              <a:buFont typeface="Archivo"/>
              <a:buNone/>
              <a:defRPr sz="3000" b="1">
                <a:solidFill>
                  <a:schemeClr val="lt1"/>
                </a:solidFill>
                <a:latin typeface="Archivo"/>
                <a:ea typeface="Archivo"/>
                <a:cs typeface="Archivo"/>
                <a:sym typeface="Archivo"/>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Font typeface="Archivo"/>
              <a:buChar char="●"/>
              <a:defRPr>
                <a:solidFill>
                  <a:schemeClr val="lt1"/>
                </a:solidFill>
                <a:latin typeface="Archivo"/>
                <a:ea typeface="Archivo"/>
                <a:cs typeface="Archivo"/>
                <a:sym typeface="Archivo"/>
              </a:defRPr>
            </a:lvl1pPr>
            <a:lvl2pPr marL="914400" lvl="1" indent="-317500" rtl="0">
              <a:lnSpc>
                <a:spcPct val="115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2pPr>
            <a:lvl3pPr marL="1371600" lvl="2" indent="-317500" rtl="0">
              <a:lnSpc>
                <a:spcPct val="115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3pPr>
            <a:lvl4pPr marL="1828800" lvl="3" indent="-317500" rtl="0">
              <a:lnSpc>
                <a:spcPct val="115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4pPr>
            <a:lvl5pPr marL="2286000" lvl="4" indent="-317500" rtl="0">
              <a:lnSpc>
                <a:spcPct val="115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5pPr>
            <a:lvl6pPr marL="2743200" lvl="5" indent="-317500" rtl="0">
              <a:lnSpc>
                <a:spcPct val="115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6pPr>
            <a:lvl7pPr marL="3200400" lvl="6" indent="-317500" rtl="0">
              <a:lnSpc>
                <a:spcPct val="115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7pPr>
            <a:lvl8pPr marL="3657600" lvl="7" indent="-317500" rtl="0">
              <a:lnSpc>
                <a:spcPct val="115000"/>
              </a:lnSpc>
              <a:spcBef>
                <a:spcPts val="1600"/>
              </a:spcBef>
              <a:spcAft>
                <a:spcPts val="0"/>
              </a:spcAft>
              <a:buClr>
                <a:schemeClr val="lt1"/>
              </a:buClr>
              <a:buSzPts val="1400"/>
              <a:buFont typeface="Archivo"/>
              <a:buChar char="○"/>
              <a:defRPr>
                <a:solidFill>
                  <a:schemeClr val="lt1"/>
                </a:solidFill>
                <a:latin typeface="Archivo"/>
                <a:ea typeface="Archivo"/>
                <a:cs typeface="Archivo"/>
                <a:sym typeface="Archivo"/>
              </a:defRPr>
            </a:lvl8pPr>
            <a:lvl9pPr marL="4114800" lvl="8" indent="-317500" rtl="0">
              <a:lnSpc>
                <a:spcPct val="115000"/>
              </a:lnSpc>
              <a:spcBef>
                <a:spcPts val="1600"/>
              </a:spcBef>
              <a:spcAft>
                <a:spcPts val="1600"/>
              </a:spcAft>
              <a:buClr>
                <a:schemeClr val="lt1"/>
              </a:buClr>
              <a:buSzPts val="1400"/>
              <a:buFont typeface="Archivo"/>
              <a:buChar char="■"/>
              <a:defRPr>
                <a:solidFill>
                  <a:schemeClr val="lt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8" r:id="rId5"/>
    <p:sldLayoutId id="2147483659" r:id="rId6"/>
    <p:sldLayoutId id="2147483660" r:id="rId7"/>
    <p:sldLayoutId id="2147483667" r:id="rId8"/>
    <p:sldLayoutId id="2147483678" r:id="rId9"/>
    <p:sldLayoutId id="2147483679" r:id="rId10"/>
    <p:sldLayoutId id="2147483680" r:id="rId11"/>
    <p:sldLayoutId id="214748368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www.javatpoint.com/android-tutorial" TargetMode="External"/><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hyperlink" Target="https://www.youtube.com/watch?v=b1bGrWrx5Mo" TargetMode="External"/><Relationship Id="rId5" Type="http://schemas.openxmlformats.org/officeDocument/2006/relationships/hyperlink" Target="https://www.javatpoint.com/firebase" TargetMode="External"/><Relationship Id="rId4" Type="http://schemas.openxmlformats.org/officeDocument/2006/relationships/hyperlink" Target="https://www.youtube.com/c/NeatRoots"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100000">
              <a:schemeClr val="dk1"/>
            </a:gs>
          </a:gsLst>
          <a:lin ang="5400012" scaled="0"/>
        </a:gradFill>
        <a:effectLst/>
      </p:bgPr>
    </p:bg>
    <p:spTree>
      <p:nvGrpSpPr>
        <p:cNvPr id="1" name="Shape 299"/>
        <p:cNvGrpSpPr/>
        <p:nvPr/>
      </p:nvGrpSpPr>
      <p:grpSpPr>
        <a:xfrm>
          <a:off x="0" y="0"/>
          <a:ext cx="0" cy="0"/>
          <a:chOff x="0" y="0"/>
          <a:chExt cx="0" cy="0"/>
        </a:xfrm>
      </p:grpSpPr>
      <p:sp>
        <p:nvSpPr>
          <p:cNvPr id="301" name="Google Shape;301;p38"/>
          <p:cNvSpPr txBox="1">
            <a:spLocks noGrp="1"/>
          </p:cNvSpPr>
          <p:nvPr>
            <p:ph type="ctrTitle"/>
          </p:nvPr>
        </p:nvSpPr>
        <p:spPr>
          <a:xfrm>
            <a:off x="1403648" y="1059582"/>
            <a:ext cx="6577500" cy="1688449"/>
          </a:xfrm>
          <a:prstGeom prst="rect">
            <a:avLst/>
          </a:prstGeom>
        </p:spPr>
        <p:txBody>
          <a:bodyPr spcFirstLastPara="1" wrap="square" lIns="91425" tIns="91425" rIns="91425" bIns="91425" anchor="ctr" anchorCtr="0">
            <a:noAutofit/>
          </a:bodyPr>
          <a:lstStyle/>
          <a:p>
            <a:pPr lvl="0">
              <a:spcAft>
                <a:spcPts val="200"/>
              </a:spcAft>
            </a:pPr>
            <a:r>
              <a:rPr lang="en-US" sz="6000" dirty="0">
                <a:cs typeface="Times New Roman" pitchFamily="18" charset="0"/>
              </a:rPr>
              <a:t>Personal Budget Application</a:t>
            </a:r>
            <a:endParaRPr sz="6000" dirty="0">
              <a:solidFill>
                <a:schemeClr val="lt1"/>
              </a:solidFill>
              <a:ea typeface="Archivo ExtraLight"/>
              <a:cs typeface="Archivo ExtraLight"/>
              <a:sym typeface="Archivo ExtraLight"/>
            </a:endParaRPr>
          </a:p>
        </p:txBody>
      </p:sp>
      <p:sp>
        <p:nvSpPr>
          <p:cNvPr id="302" name="Google Shape;302;p38"/>
          <p:cNvSpPr txBox="1">
            <a:spLocks noGrp="1"/>
          </p:cNvSpPr>
          <p:nvPr>
            <p:ph type="subTitle" idx="1"/>
          </p:nvPr>
        </p:nvSpPr>
        <p:spPr>
          <a:xfrm>
            <a:off x="3851920" y="3579862"/>
            <a:ext cx="3240360" cy="1440160"/>
          </a:xfrm>
          <a:prstGeom prst="rect">
            <a:avLst/>
          </a:prstGeom>
        </p:spPr>
        <p:txBody>
          <a:bodyPr spcFirstLastPara="1" wrap="square" lIns="91425" tIns="91425" rIns="91425" bIns="91425" anchor="ctr" anchorCtr="0">
            <a:noAutofit/>
          </a:bodyPr>
          <a:lstStyle/>
          <a:p>
            <a:pPr algn="l"/>
            <a:r>
              <a:rPr lang="en-US" b="1" dirty="0">
                <a:cs typeface="Times New Roman" pitchFamily="18" charset="0"/>
              </a:rPr>
              <a:t>Prepared By :-</a:t>
            </a:r>
          </a:p>
          <a:p>
            <a:pPr marL="0" indent="0" algn="l"/>
            <a:endParaRPr lang="en-US" sz="1400" dirty="0">
              <a:cs typeface="Times New Roman" pitchFamily="18" charset="0"/>
            </a:endParaRPr>
          </a:p>
          <a:p>
            <a:pPr marL="0" indent="0" algn="l"/>
            <a:r>
              <a:rPr lang="en-US" sz="1400" dirty="0">
                <a:cs typeface="Times New Roman" pitchFamily="18" charset="0"/>
              </a:rPr>
              <a:t>20DCE012 – </a:t>
            </a:r>
            <a:r>
              <a:rPr lang="en-US" sz="1400" dirty="0" err="1">
                <a:cs typeface="Times New Roman" pitchFamily="18" charset="0"/>
              </a:rPr>
              <a:t>Stuti</a:t>
            </a:r>
            <a:r>
              <a:rPr lang="en-US" sz="1400" dirty="0">
                <a:cs typeface="Times New Roman" pitchFamily="18" charset="0"/>
              </a:rPr>
              <a:t> Bhatt           </a:t>
            </a:r>
          </a:p>
          <a:p>
            <a:pPr marL="0" indent="0" algn="l"/>
            <a:r>
              <a:rPr lang="en-US" sz="1400" dirty="0">
                <a:cs typeface="Times New Roman" pitchFamily="18" charset="0"/>
              </a:rPr>
              <a:t>20DCE013 – </a:t>
            </a:r>
            <a:r>
              <a:rPr lang="en-US" sz="1400" dirty="0" err="1">
                <a:cs typeface="Times New Roman" pitchFamily="18" charset="0"/>
              </a:rPr>
              <a:t>Sanket</a:t>
            </a:r>
            <a:r>
              <a:rPr lang="en-US" sz="1400" dirty="0">
                <a:cs typeface="Times New Roman" pitchFamily="18" charset="0"/>
              </a:rPr>
              <a:t> </a:t>
            </a:r>
            <a:r>
              <a:rPr lang="en-US" sz="1400" dirty="0" err="1">
                <a:cs typeface="Times New Roman" pitchFamily="18" charset="0"/>
              </a:rPr>
              <a:t>Bhimani</a:t>
            </a:r>
            <a:endParaRPr lang="en-US" sz="1400" dirty="0">
              <a:cs typeface="Times New Roman" pitchFamily="18" charset="0"/>
            </a:endParaRPr>
          </a:p>
          <a:p>
            <a:pPr marL="0" indent="0" algn="l"/>
            <a:r>
              <a:rPr lang="en-US" sz="1400" dirty="0">
                <a:cs typeface="Times New Roman" pitchFamily="18" charset="0"/>
              </a:rPr>
              <a:t>20DCE016 – Khushbu Chauhan</a:t>
            </a:r>
          </a:p>
          <a:p>
            <a:pPr marL="0" indent="0" algn="l"/>
            <a:r>
              <a:rPr lang="en-US" sz="1400" dirty="0">
                <a:cs typeface="Times New Roman" pitchFamily="18" charset="0"/>
              </a:rPr>
              <a:t>20DCE019 – </a:t>
            </a:r>
            <a:r>
              <a:rPr lang="en-US" sz="1400" dirty="0" err="1">
                <a:cs typeface="Times New Roman" pitchFamily="18" charset="0"/>
              </a:rPr>
              <a:t>Yatharth</a:t>
            </a:r>
            <a:r>
              <a:rPr lang="en-US" sz="1400" dirty="0">
                <a:cs typeface="Times New Roman" pitchFamily="18" charset="0"/>
              </a:rPr>
              <a:t> </a:t>
            </a:r>
            <a:r>
              <a:rPr lang="en-US" sz="1400" dirty="0" err="1">
                <a:cs typeface="Times New Roman" pitchFamily="18" charset="0"/>
              </a:rPr>
              <a:t>Chauhan</a:t>
            </a:r>
            <a:endParaRPr lang="en-US" sz="1400" dirty="0">
              <a:cs typeface="Times New Roman" pitchFamily="18" charset="0"/>
            </a:endParaRPr>
          </a:p>
          <a:p>
            <a:pPr marL="0" lvl="0" indent="0" algn="ctr" rtl="0">
              <a:spcBef>
                <a:spcPts val="0"/>
              </a:spcBef>
              <a:spcAft>
                <a:spcPts val="0"/>
              </a:spcAft>
              <a:buNone/>
            </a:pPr>
            <a:endParaRPr dirty="0"/>
          </a:p>
        </p:txBody>
      </p:sp>
      <p:sp>
        <p:nvSpPr>
          <p:cNvPr id="2" name="Rectangle 1"/>
          <p:cNvSpPr/>
          <p:nvPr/>
        </p:nvSpPr>
        <p:spPr>
          <a:xfrm>
            <a:off x="539552" y="3939902"/>
            <a:ext cx="2664296" cy="584775"/>
          </a:xfrm>
          <a:prstGeom prst="rect">
            <a:avLst/>
          </a:prstGeom>
        </p:spPr>
        <p:txBody>
          <a:bodyPr wrap="square">
            <a:spAutoFit/>
          </a:bodyPr>
          <a:lstStyle/>
          <a:p>
            <a:r>
              <a:rPr lang="en-US" sz="1600" b="1" dirty="0">
                <a:solidFill>
                  <a:schemeClr val="accent6"/>
                </a:solidFill>
                <a:latin typeface="Archivo"/>
                <a:cs typeface="Times New Roman" pitchFamily="18" charset="0"/>
              </a:rPr>
              <a:t>Guided By </a:t>
            </a:r>
            <a:r>
              <a:rPr lang="en-US" dirty="0">
                <a:solidFill>
                  <a:schemeClr val="accent6"/>
                </a:solidFill>
                <a:latin typeface="Archivo"/>
                <a:cs typeface="Times New Roman" pitchFamily="18" charset="0"/>
              </a:rPr>
              <a:t>:- </a:t>
            </a:r>
            <a:endParaRPr lang="en-US" sz="1600" dirty="0">
              <a:solidFill>
                <a:schemeClr val="accent6"/>
              </a:solidFill>
              <a:latin typeface="Archivo"/>
              <a:cs typeface="Times New Roman" pitchFamily="18" charset="0"/>
            </a:endParaRPr>
          </a:p>
          <a:p>
            <a:r>
              <a:rPr lang="en-US" sz="1600" dirty="0">
                <a:solidFill>
                  <a:schemeClr val="accent6"/>
                </a:solidFill>
                <a:latin typeface="Archivo"/>
                <a:cs typeface="Times New Roman" pitchFamily="18" charset="0"/>
              </a:rPr>
              <a:t>   Prof. Mohammed </a:t>
            </a:r>
            <a:r>
              <a:rPr lang="en-US" sz="1600" dirty="0" err="1">
                <a:solidFill>
                  <a:schemeClr val="accent6"/>
                </a:solidFill>
                <a:latin typeface="Archivo"/>
                <a:cs typeface="Times New Roman" pitchFamily="18" charset="0"/>
              </a:rPr>
              <a:t>Bohara</a:t>
            </a:r>
            <a:endParaRPr lang="en-US" sz="1600" dirty="0">
              <a:solidFill>
                <a:schemeClr val="accent6"/>
              </a:solidFill>
              <a:latin typeface="Archivo"/>
              <a:cs typeface="Times New Roman" pitchFamily="18" charset="0"/>
            </a:endParaRPr>
          </a:p>
        </p:txBody>
      </p:sp>
      <p:pic>
        <p:nvPicPr>
          <p:cNvPr id="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8304" y="24415"/>
            <a:ext cx="863309" cy="822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84290" y="24415"/>
            <a:ext cx="827583" cy="7885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8" name="Google Shape;308;p39"/>
          <p:cNvSpPr txBox="1">
            <a:spLocks noGrp="1"/>
          </p:cNvSpPr>
          <p:nvPr>
            <p:ph type="body" idx="1"/>
          </p:nvPr>
        </p:nvSpPr>
        <p:spPr>
          <a:xfrm>
            <a:off x="395536" y="267494"/>
            <a:ext cx="7704000" cy="4320480"/>
          </a:xfrm>
          <a:prstGeom prst="rect">
            <a:avLst/>
          </a:prstGeom>
        </p:spPr>
        <p:txBody>
          <a:bodyPr spcFirstLastPara="1" wrap="square" lIns="91425" tIns="91425" rIns="91425" bIns="91425" anchor="ctr" anchorCtr="0">
            <a:noAutofit/>
          </a:bodyPr>
          <a:lstStyle/>
          <a:p>
            <a:endParaRPr lang="en-US" sz="2000" dirty="0">
              <a:solidFill>
                <a:schemeClr val="accent6"/>
              </a:solidFill>
              <a:cs typeface="Times New Roman" pitchFamily="18" charset="0"/>
            </a:endParaRPr>
          </a:p>
          <a:p>
            <a:pPr marL="0" indent="0">
              <a:buNone/>
            </a:pPr>
            <a:r>
              <a:rPr lang="en-US" sz="3600" b="1" dirty="0">
                <a:solidFill>
                  <a:schemeClr val="accent6"/>
                </a:solidFill>
                <a:cs typeface="Times New Roman" pitchFamily="18" charset="0"/>
              </a:rPr>
              <a:t>Scope:</a:t>
            </a:r>
          </a:p>
          <a:p>
            <a:pPr marL="0" indent="0">
              <a:buNone/>
            </a:pPr>
            <a:endParaRPr lang="en-US" sz="2000" b="1" dirty="0">
              <a:solidFill>
                <a:schemeClr val="accent6"/>
              </a:solidFill>
              <a:cs typeface="Times New Roman" pitchFamily="18" charset="0"/>
            </a:endParaRPr>
          </a:p>
          <a:p>
            <a:pPr marL="0" indent="0" algn="just">
              <a:buNone/>
            </a:pPr>
            <a:r>
              <a:rPr lang="en-US" sz="2000" dirty="0">
                <a:solidFill>
                  <a:schemeClr val="accent6"/>
                </a:solidFill>
                <a:cs typeface="Times New Roman" pitchFamily="18" charset="0"/>
              </a:rPr>
              <a:t>The scope of personal finance is vast. After all, personal finance is all about financial management wherein a person handles his finances by taking into account his budget and savings of the present to stock up resources for the future.</a:t>
            </a:r>
          </a:p>
          <a:p>
            <a:pPr marL="0" indent="0" algn="just">
              <a:buNone/>
            </a:pPr>
            <a:r>
              <a:rPr lang="en-US" sz="2000" dirty="0">
                <a:solidFill>
                  <a:schemeClr val="accent6"/>
                </a:solidFill>
                <a:cs typeface="Times New Roman" pitchFamily="18" charset="0"/>
              </a:rPr>
              <a:t>        </a:t>
            </a:r>
          </a:p>
          <a:p>
            <a:pPr marL="0" indent="0" algn="just">
              <a:buNone/>
            </a:pPr>
            <a:r>
              <a:rPr lang="en-US" sz="2000" dirty="0">
                <a:solidFill>
                  <a:schemeClr val="accent6"/>
                </a:solidFill>
                <a:cs typeface="Times New Roman" pitchFamily="18" charset="0"/>
              </a:rPr>
              <a:t>Personal budgets are usually created to help an individual or a household of people to control their spending and achieve their financial goals. Having a budget can help people feel more in control of their finances and make it easier for them to not overspend and save money.</a:t>
            </a:r>
            <a:endParaRPr lang="en-IN" sz="2000" dirty="0">
              <a:solidFill>
                <a:schemeClr val="accent6"/>
              </a:solidFill>
              <a:cs typeface="Times New Roman" pitchFamily="18" charset="0"/>
            </a:endParaRPr>
          </a:p>
          <a:p>
            <a:pPr marL="0" lvl="0" indent="0" algn="l" rtl="0">
              <a:spcBef>
                <a:spcPts val="1000"/>
              </a:spcBef>
              <a:spcAft>
                <a:spcPts val="0"/>
              </a:spcAft>
              <a:buNone/>
            </a:pPr>
            <a:endParaRPr sz="2000" dirty="0">
              <a:solidFill>
                <a:schemeClr val="accent6"/>
              </a:solidFill>
              <a:latin typeface="Times New Roman" pitchFamily="18" charset="0"/>
              <a:cs typeface="Times New Roman" pitchFamily="18" charset="0"/>
            </a:endParaRPr>
          </a:p>
        </p:txBody>
      </p:sp>
    </p:spTree>
    <p:extLst>
      <p:ext uri="{BB962C8B-B14F-4D97-AF65-F5344CB8AC3E}">
        <p14:creationId xmlns:p14="http://schemas.microsoft.com/office/powerpoint/2010/main" val="4377168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1" name="Google Shape;341;p42"/>
          <p:cNvSpPr/>
          <p:nvPr/>
        </p:nvSpPr>
        <p:spPr>
          <a:xfrm>
            <a:off x="3851920" y="1432900"/>
            <a:ext cx="965400" cy="965400"/>
          </a:xfrm>
          <a:prstGeom prst="ellipse">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chivo"/>
            </a:endParaRPr>
          </a:p>
        </p:txBody>
      </p:sp>
      <p:sp>
        <p:nvSpPr>
          <p:cNvPr id="342" name="Google Shape;342;p42"/>
          <p:cNvSpPr txBox="1">
            <a:spLocks noGrp="1"/>
          </p:cNvSpPr>
          <p:nvPr>
            <p:ph type="title"/>
          </p:nvPr>
        </p:nvSpPr>
        <p:spPr>
          <a:xfrm>
            <a:off x="1418296" y="2398300"/>
            <a:ext cx="5832648" cy="1466400"/>
          </a:xfrm>
          <a:prstGeom prst="rect">
            <a:avLst/>
          </a:prstGeom>
        </p:spPr>
        <p:txBody>
          <a:bodyPr spcFirstLastPara="1" wrap="square" lIns="91425" tIns="91425" rIns="91425" bIns="91425" anchor="ctr" anchorCtr="0">
            <a:noAutofit/>
          </a:bodyPr>
          <a:lstStyle/>
          <a:p>
            <a:pPr lvl="0"/>
            <a:r>
              <a:rPr lang="en-US" dirty="0">
                <a:cs typeface="Times New Roman" pitchFamily="18" charset="0"/>
              </a:rPr>
              <a:t>FUTURE ENHANCEMENT</a:t>
            </a:r>
            <a:endParaRPr b="0" dirty="0">
              <a:ea typeface="Archivo ExtraLight"/>
              <a:cs typeface="Times New Roman" pitchFamily="18" charset="0"/>
              <a:sym typeface="Archivo ExtraLight"/>
            </a:endParaRPr>
          </a:p>
        </p:txBody>
      </p:sp>
      <p:sp>
        <p:nvSpPr>
          <p:cNvPr id="344" name="Google Shape;344;p42"/>
          <p:cNvSpPr txBox="1">
            <a:spLocks noGrp="1"/>
          </p:cNvSpPr>
          <p:nvPr>
            <p:ph type="title" idx="2"/>
          </p:nvPr>
        </p:nvSpPr>
        <p:spPr>
          <a:xfrm>
            <a:off x="3813127" y="1629700"/>
            <a:ext cx="998400" cy="57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5</a:t>
            </a:r>
            <a:endParaRPr dirty="0"/>
          </a:p>
        </p:txBody>
      </p:sp>
    </p:spTree>
    <p:extLst>
      <p:ext uri="{BB962C8B-B14F-4D97-AF65-F5344CB8AC3E}">
        <p14:creationId xmlns:p14="http://schemas.microsoft.com/office/powerpoint/2010/main" val="33313297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50" name="Google Shape;350;p43"/>
          <p:cNvSpPr txBox="1">
            <a:spLocks noGrp="1"/>
          </p:cNvSpPr>
          <p:nvPr>
            <p:ph type="subTitle" idx="1"/>
          </p:nvPr>
        </p:nvSpPr>
        <p:spPr>
          <a:xfrm>
            <a:off x="179512" y="771550"/>
            <a:ext cx="5544616" cy="3024336"/>
          </a:xfrm>
          <a:prstGeom prst="rect">
            <a:avLst/>
          </a:prstGeom>
        </p:spPr>
        <p:txBody>
          <a:bodyPr spcFirstLastPara="1" wrap="square" lIns="91425" tIns="91425" rIns="91425" bIns="91425" anchor="ctr" anchorCtr="0">
            <a:noAutofit/>
          </a:bodyPr>
          <a:lstStyle/>
          <a:p>
            <a:pPr marL="342900" indent="-342900">
              <a:buSzPct val="78000"/>
              <a:buFont typeface="Arial" pitchFamily="34" charset="0"/>
              <a:buChar char="•"/>
            </a:pPr>
            <a:r>
              <a:rPr lang="en-US" sz="2000" b="0" i="0" dirty="0">
                <a:effectLst/>
              </a:rPr>
              <a:t>Utilization of current code with adding further function required.</a:t>
            </a:r>
          </a:p>
          <a:p>
            <a:pPr marL="342900" indent="-342900">
              <a:buSzPct val="78000"/>
              <a:buFont typeface="Arial" pitchFamily="34" charset="0"/>
              <a:buChar char="•"/>
            </a:pPr>
            <a:endParaRPr lang="en-US" sz="2000" b="0" i="0" dirty="0">
              <a:effectLst/>
            </a:endParaRPr>
          </a:p>
          <a:p>
            <a:pPr marL="342900" indent="-342900">
              <a:buSzPct val="78000"/>
              <a:buFont typeface="Arial" pitchFamily="34" charset="0"/>
              <a:buChar char="•"/>
            </a:pPr>
            <a:r>
              <a:rPr lang="en-IN" sz="2000" dirty="0" smtClean="0"/>
              <a:t>Can link up with </a:t>
            </a:r>
            <a:r>
              <a:rPr lang="en-IN" sz="2000" b="0" i="0" dirty="0" smtClean="0">
                <a:effectLst/>
              </a:rPr>
              <a:t>Bank.</a:t>
            </a:r>
            <a:endParaRPr lang="en-IN" sz="2000" b="0" i="0" dirty="0">
              <a:effectLst/>
            </a:endParaRPr>
          </a:p>
          <a:p>
            <a:pPr marL="342900" indent="-342900">
              <a:buSzPct val="78000"/>
              <a:buFont typeface="Arial" pitchFamily="34" charset="0"/>
              <a:buChar char="•"/>
            </a:pPr>
            <a:endParaRPr lang="en-IN" sz="2000" b="0" i="0" dirty="0">
              <a:effectLst/>
            </a:endParaRPr>
          </a:p>
          <a:p>
            <a:pPr marL="342900" indent="-342900">
              <a:buSzPct val="78000"/>
              <a:buFont typeface="Arial" pitchFamily="34" charset="0"/>
              <a:buChar char="•"/>
            </a:pPr>
            <a:r>
              <a:rPr lang="en-US" sz="2000" b="0" i="0" dirty="0">
                <a:effectLst/>
              </a:rPr>
              <a:t>Manually entry not required, It will be directly reflecting </a:t>
            </a:r>
            <a:r>
              <a:rPr lang="en-US" sz="2000" b="0" i="0" dirty="0" smtClean="0">
                <a:effectLst/>
              </a:rPr>
              <a:t>amount.</a:t>
            </a:r>
            <a:endParaRPr lang="en-US" sz="2000" b="0" i="0" dirty="0">
              <a:effectLst/>
            </a:endParaRPr>
          </a:p>
          <a:p>
            <a:pPr marL="0" indent="0"/>
            <a:endParaRPr lang="en-US" sz="2000" b="0" i="0" dirty="0">
              <a:effectLst/>
            </a:endParaRPr>
          </a:p>
          <a:p>
            <a:pPr marL="0" lvl="0" indent="0" algn="l" rtl="0">
              <a:spcBef>
                <a:spcPts val="0"/>
              </a:spcBef>
              <a:spcAft>
                <a:spcPts val="0"/>
              </a:spcAft>
              <a:buNone/>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1" name="Google Shape;341;p42"/>
          <p:cNvSpPr/>
          <p:nvPr/>
        </p:nvSpPr>
        <p:spPr>
          <a:xfrm>
            <a:off x="3846127" y="1432900"/>
            <a:ext cx="965400" cy="965400"/>
          </a:xfrm>
          <a:prstGeom prst="ellipse">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chivo"/>
            </a:endParaRPr>
          </a:p>
        </p:txBody>
      </p:sp>
      <p:sp>
        <p:nvSpPr>
          <p:cNvPr id="342" name="Google Shape;342;p42"/>
          <p:cNvSpPr txBox="1">
            <a:spLocks noGrp="1"/>
          </p:cNvSpPr>
          <p:nvPr>
            <p:ph type="title"/>
          </p:nvPr>
        </p:nvSpPr>
        <p:spPr>
          <a:xfrm>
            <a:off x="1418296" y="2398300"/>
            <a:ext cx="5832648" cy="1466400"/>
          </a:xfrm>
          <a:prstGeom prst="rect">
            <a:avLst/>
          </a:prstGeom>
        </p:spPr>
        <p:txBody>
          <a:bodyPr spcFirstLastPara="1" wrap="square" lIns="91425" tIns="91425" rIns="91425" bIns="91425" anchor="ctr" anchorCtr="0">
            <a:noAutofit/>
          </a:bodyPr>
          <a:lstStyle/>
          <a:p>
            <a:pPr lvl="0"/>
            <a:r>
              <a:rPr lang="en-US" dirty="0">
                <a:ea typeface="Archivo ExtraLight"/>
                <a:cs typeface="Times New Roman" pitchFamily="18" charset="0"/>
              </a:rPr>
              <a:t>LIMITATION</a:t>
            </a:r>
            <a:endParaRPr b="0" dirty="0">
              <a:ea typeface="Archivo ExtraLight"/>
              <a:cs typeface="Times New Roman" pitchFamily="18" charset="0"/>
              <a:sym typeface="Archivo ExtraLight"/>
            </a:endParaRPr>
          </a:p>
        </p:txBody>
      </p:sp>
      <p:sp>
        <p:nvSpPr>
          <p:cNvPr id="344" name="Google Shape;344;p42"/>
          <p:cNvSpPr txBox="1">
            <a:spLocks noGrp="1"/>
          </p:cNvSpPr>
          <p:nvPr>
            <p:ph type="title" idx="2"/>
          </p:nvPr>
        </p:nvSpPr>
        <p:spPr>
          <a:xfrm>
            <a:off x="3813127" y="1629700"/>
            <a:ext cx="998400" cy="57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6</a:t>
            </a:r>
            <a:endParaRPr dirty="0"/>
          </a:p>
        </p:txBody>
      </p:sp>
    </p:spTree>
    <p:extLst>
      <p:ext uri="{BB962C8B-B14F-4D97-AF65-F5344CB8AC3E}">
        <p14:creationId xmlns:p14="http://schemas.microsoft.com/office/powerpoint/2010/main" val="35357553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4" name="Google Shape;314;p40"/>
          <p:cNvSpPr txBox="1">
            <a:spLocks noGrp="1"/>
          </p:cNvSpPr>
          <p:nvPr>
            <p:ph type="subTitle" idx="1"/>
          </p:nvPr>
        </p:nvSpPr>
        <p:spPr>
          <a:xfrm>
            <a:off x="3275856" y="915566"/>
            <a:ext cx="5328592" cy="3024336"/>
          </a:xfrm>
          <a:prstGeom prst="rect">
            <a:avLst/>
          </a:prstGeom>
        </p:spPr>
        <p:txBody>
          <a:bodyPr spcFirstLastPara="1" wrap="square" lIns="91425" tIns="91425" rIns="91425" bIns="91425" anchor="ctr" anchorCtr="0">
            <a:noAutofit/>
          </a:bodyPr>
          <a:lstStyle/>
          <a:p>
            <a:pPr marL="342900" indent="-342900" algn="just">
              <a:buFont typeface="Arial" pitchFamily="34" charset="0"/>
              <a:buChar char="•"/>
            </a:pPr>
            <a:r>
              <a:rPr lang="en-IN" dirty="0">
                <a:solidFill>
                  <a:schemeClr val="accent6"/>
                </a:solidFill>
                <a:cs typeface="Times New Roman" pitchFamily="18" charset="0"/>
              </a:rPr>
              <a:t>Personal budget is the time requirement. You must spend a significant amount of time creating and managing your budget plan. It takes time to create a budget spread sheet and list all of your bills and obligations.</a:t>
            </a:r>
          </a:p>
        </p:txBody>
      </p:sp>
    </p:spTree>
    <p:extLst>
      <p:ext uri="{BB962C8B-B14F-4D97-AF65-F5344CB8AC3E}">
        <p14:creationId xmlns:p14="http://schemas.microsoft.com/office/powerpoint/2010/main" val="39341346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1" name="Google Shape;341;p42"/>
          <p:cNvSpPr/>
          <p:nvPr/>
        </p:nvSpPr>
        <p:spPr>
          <a:xfrm>
            <a:off x="3851920" y="1701847"/>
            <a:ext cx="965400" cy="965400"/>
          </a:xfrm>
          <a:prstGeom prst="ellipse">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chivo"/>
            </a:endParaRPr>
          </a:p>
        </p:txBody>
      </p:sp>
      <p:sp>
        <p:nvSpPr>
          <p:cNvPr id="342" name="Google Shape;342;p42"/>
          <p:cNvSpPr txBox="1">
            <a:spLocks noGrp="1"/>
          </p:cNvSpPr>
          <p:nvPr>
            <p:ph type="title"/>
          </p:nvPr>
        </p:nvSpPr>
        <p:spPr>
          <a:xfrm>
            <a:off x="543522" y="2701773"/>
            <a:ext cx="7582196" cy="1800200"/>
          </a:xfrm>
          <a:prstGeom prst="rect">
            <a:avLst/>
          </a:prstGeom>
        </p:spPr>
        <p:txBody>
          <a:bodyPr spcFirstLastPara="1" wrap="square" lIns="91425" tIns="91425" rIns="91425" bIns="91425" anchor="ctr" anchorCtr="0">
            <a:noAutofit/>
          </a:bodyPr>
          <a:lstStyle/>
          <a:p>
            <a:pPr lvl="0"/>
            <a:r>
              <a:rPr lang="en-US" sz="4400" dirty="0">
                <a:cs typeface="Times New Roman" pitchFamily="18" charset="0"/>
              </a:rPr>
              <a:t>HARDWARE AND SOFTWARE SPECIFICATIONS</a:t>
            </a:r>
            <a:endParaRPr sz="4400" b="0" dirty="0">
              <a:ea typeface="Archivo ExtraLight"/>
              <a:cs typeface="Times New Roman" pitchFamily="18" charset="0"/>
              <a:sym typeface="Archivo ExtraLight"/>
            </a:endParaRPr>
          </a:p>
        </p:txBody>
      </p:sp>
      <p:sp>
        <p:nvSpPr>
          <p:cNvPr id="344" name="Google Shape;344;p42"/>
          <p:cNvSpPr txBox="1">
            <a:spLocks noGrp="1"/>
          </p:cNvSpPr>
          <p:nvPr>
            <p:ph type="title" idx="2"/>
          </p:nvPr>
        </p:nvSpPr>
        <p:spPr>
          <a:xfrm>
            <a:off x="3818920" y="1904454"/>
            <a:ext cx="998400" cy="57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7</a:t>
            </a:r>
            <a:endParaRPr dirty="0"/>
          </a:p>
        </p:txBody>
      </p:sp>
    </p:spTree>
    <p:extLst>
      <p:ext uri="{BB962C8B-B14F-4D97-AF65-F5344CB8AC3E}">
        <p14:creationId xmlns:p14="http://schemas.microsoft.com/office/powerpoint/2010/main" val="436583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 name="Google Shape;559;p51"/>
          <p:cNvSpPr/>
          <p:nvPr/>
        </p:nvSpPr>
        <p:spPr>
          <a:xfrm>
            <a:off x="899592" y="555526"/>
            <a:ext cx="2568000" cy="498600"/>
          </a:xfrm>
          <a:prstGeom prst="roundRect">
            <a:avLst>
              <a:gd name="adj" fmla="val 50000"/>
            </a:avLst>
          </a:prstGeom>
          <a:gradFill>
            <a:gsLst>
              <a:gs pos="0">
                <a:schemeClr val="accent5"/>
              </a:gs>
              <a:gs pos="100000">
                <a:srgbClr val="FFFFFF">
                  <a:alpha val="0"/>
                </a:srgbClr>
              </a:gs>
            </a:gsLst>
            <a:lin ang="0" scaled="0"/>
          </a:gradFill>
          <a:ln>
            <a:noFill/>
          </a:ln>
        </p:spPr>
        <p:txBody>
          <a:bodyPr spcFirstLastPara="1" wrap="square" lIns="91425" tIns="91425" rIns="91425" bIns="91425" anchor="ctr" anchorCtr="0">
            <a:noAutofit/>
          </a:bodyPr>
          <a:lstStyle/>
          <a:p>
            <a:pPr marL="0" indent="0">
              <a:buNone/>
            </a:pPr>
            <a:r>
              <a:rPr lang="en-US" sz="2400" b="1" dirty="0">
                <a:solidFill>
                  <a:schemeClr val="accent6"/>
                </a:solidFill>
                <a:latin typeface="Archivo"/>
                <a:cs typeface="Times New Roman" pitchFamily="18" charset="0"/>
              </a:rPr>
              <a:t>Software :</a:t>
            </a:r>
          </a:p>
        </p:txBody>
      </p:sp>
      <p:sp>
        <p:nvSpPr>
          <p:cNvPr id="5" name="Google Shape;562;p51"/>
          <p:cNvSpPr/>
          <p:nvPr/>
        </p:nvSpPr>
        <p:spPr>
          <a:xfrm>
            <a:off x="5259619" y="542852"/>
            <a:ext cx="2568000" cy="498600"/>
          </a:xfrm>
          <a:prstGeom prst="roundRect">
            <a:avLst>
              <a:gd name="adj" fmla="val 50000"/>
            </a:avLst>
          </a:prstGeom>
          <a:gradFill>
            <a:gsLst>
              <a:gs pos="0">
                <a:schemeClr val="accent1"/>
              </a:gs>
              <a:gs pos="100000">
                <a:srgbClr val="FFFFFF">
                  <a:alpha val="0"/>
                </a:srgbClr>
              </a:gs>
            </a:gsLst>
            <a:lin ang="0" scaled="0"/>
          </a:gradFill>
          <a:ln>
            <a:noFill/>
          </a:ln>
        </p:spPr>
        <p:txBody>
          <a:bodyPr spcFirstLastPara="1" wrap="square" lIns="91425" tIns="91425" rIns="91425" bIns="91425" anchor="ctr" anchorCtr="0">
            <a:noAutofit/>
          </a:bodyPr>
          <a:lstStyle/>
          <a:p>
            <a:r>
              <a:rPr lang="en-US" sz="2000" b="1" dirty="0">
                <a:solidFill>
                  <a:schemeClr val="accent6"/>
                </a:solidFill>
                <a:latin typeface="Archivo"/>
                <a:cs typeface="Times New Roman" pitchFamily="18" charset="0"/>
              </a:rPr>
              <a:t>Hardware :</a:t>
            </a:r>
          </a:p>
        </p:txBody>
      </p:sp>
      <p:sp>
        <p:nvSpPr>
          <p:cNvPr id="2" name="Rectangle 1"/>
          <p:cNvSpPr/>
          <p:nvPr/>
        </p:nvSpPr>
        <p:spPr>
          <a:xfrm>
            <a:off x="395536" y="1419622"/>
            <a:ext cx="3816424" cy="2769989"/>
          </a:xfrm>
          <a:prstGeom prst="rect">
            <a:avLst/>
          </a:prstGeom>
        </p:spPr>
        <p:txBody>
          <a:bodyPr wrap="square">
            <a:spAutoFit/>
          </a:bodyPr>
          <a:lstStyle/>
          <a:p>
            <a:pPr marL="457200" indent="-457200">
              <a:buClr>
                <a:schemeClr val="accent6"/>
              </a:buClr>
              <a:buFont typeface="Arial" pitchFamily="34" charset="0"/>
              <a:buChar char="•"/>
            </a:pPr>
            <a:r>
              <a:rPr lang="en-US" sz="2000" dirty="0">
                <a:solidFill>
                  <a:schemeClr val="accent6"/>
                </a:solidFill>
                <a:latin typeface="Archivo"/>
                <a:cs typeface="Times New Roman" pitchFamily="18" charset="0"/>
              </a:rPr>
              <a:t>Android Operating System.</a:t>
            </a:r>
          </a:p>
          <a:p>
            <a:pPr marL="457200" indent="-457200">
              <a:buClr>
                <a:schemeClr val="accent6"/>
              </a:buClr>
              <a:buFont typeface="Arial" pitchFamily="34" charset="0"/>
              <a:buChar char="•"/>
            </a:pPr>
            <a:endParaRPr lang="en-US" sz="2000" dirty="0">
              <a:solidFill>
                <a:schemeClr val="accent6"/>
              </a:solidFill>
              <a:latin typeface="Archivo"/>
              <a:cs typeface="Times New Roman" pitchFamily="18" charset="0"/>
            </a:endParaRPr>
          </a:p>
          <a:p>
            <a:pPr marL="457200" indent="-457200">
              <a:buClr>
                <a:schemeClr val="accent6"/>
              </a:buClr>
              <a:buFont typeface="Arial" pitchFamily="34" charset="0"/>
              <a:buChar char="•"/>
            </a:pPr>
            <a:r>
              <a:rPr lang="en-US" sz="2000" dirty="0">
                <a:solidFill>
                  <a:schemeClr val="accent6"/>
                </a:solidFill>
                <a:latin typeface="Archivo"/>
                <a:cs typeface="Times New Roman" pitchFamily="18" charset="0"/>
              </a:rPr>
              <a:t>Android minimum version Android 5.0 Lollipop.</a:t>
            </a:r>
          </a:p>
          <a:p>
            <a:pPr marL="457200" indent="-457200">
              <a:buClr>
                <a:schemeClr val="accent6"/>
              </a:buClr>
              <a:buFont typeface="Arial" pitchFamily="34" charset="0"/>
              <a:buChar char="•"/>
            </a:pPr>
            <a:endParaRPr lang="en-US" sz="2000" dirty="0">
              <a:solidFill>
                <a:schemeClr val="accent6"/>
              </a:solidFill>
              <a:latin typeface="Archivo"/>
              <a:cs typeface="Times New Roman" pitchFamily="18" charset="0"/>
            </a:endParaRPr>
          </a:p>
          <a:p>
            <a:pPr marL="457200" indent="-457200">
              <a:buClr>
                <a:schemeClr val="accent6"/>
              </a:buClr>
              <a:buFont typeface="Arial" pitchFamily="34" charset="0"/>
              <a:buChar char="•"/>
            </a:pPr>
            <a:r>
              <a:rPr lang="en-US" sz="2000" dirty="0">
                <a:solidFill>
                  <a:schemeClr val="accent6"/>
                </a:solidFill>
                <a:latin typeface="Archivo"/>
                <a:cs typeface="Times New Roman" pitchFamily="18" charset="0"/>
              </a:rPr>
              <a:t>For developing app we are use android studio and for database we are use firebase.</a:t>
            </a:r>
          </a:p>
          <a:p>
            <a:pPr marL="0" indent="0">
              <a:buNone/>
            </a:pPr>
            <a:endParaRPr lang="en-US" dirty="0">
              <a:latin typeface="Archivo"/>
            </a:endParaRPr>
          </a:p>
        </p:txBody>
      </p:sp>
      <p:sp>
        <p:nvSpPr>
          <p:cNvPr id="6" name="Rectangle 5"/>
          <p:cNvSpPr/>
          <p:nvPr/>
        </p:nvSpPr>
        <p:spPr>
          <a:xfrm>
            <a:off x="5076056" y="1419622"/>
            <a:ext cx="3366120" cy="2554545"/>
          </a:xfrm>
          <a:prstGeom prst="rect">
            <a:avLst/>
          </a:prstGeom>
        </p:spPr>
        <p:txBody>
          <a:bodyPr wrap="square">
            <a:spAutoFit/>
          </a:bodyPr>
          <a:lstStyle/>
          <a:p>
            <a:pPr marL="285750" indent="-285750">
              <a:buClr>
                <a:schemeClr val="accent6"/>
              </a:buClr>
              <a:buFont typeface="Arial" pitchFamily="34" charset="0"/>
              <a:buChar char="•"/>
            </a:pPr>
            <a:r>
              <a:rPr lang="en-US" sz="2000" dirty="0">
                <a:solidFill>
                  <a:schemeClr val="accent6"/>
                </a:solidFill>
                <a:latin typeface="Archivo"/>
                <a:cs typeface="Times New Roman" pitchFamily="18" charset="0"/>
              </a:rPr>
              <a:t>Android Based Smart phone </a:t>
            </a:r>
          </a:p>
          <a:p>
            <a:pPr marL="285750" indent="-285750">
              <a:buClr>
                <a:schemeClr val="accent6"/>
              </a:buClr>
              <a:buFont typeface="Arial" pitchFamily="34" charset="0"/>
              <a:buChar char="•"/>
            </a:pPr>
            <a:endParaRPr lang="en-US" sz="2000" dirty="0">
              <a:solidFill>
                <a:schemeClr val="accent6"/>
              </a:solidFill>
              <a:latin typeface="Archivo"/>
              <a:cs typeface="Times New Roman" pitchFamily="18" charset="0"/>
            </a:endParaRPr>
          </a:p>
          <a:p>
            <a:pPr marL="285750" indent="-285750">
              <a:buClr>
                <a:schemeClr val="accent6"/>
              </a:buClr>
              <a:buFont typeface="Arial" pitchFamily="34" charset="0"/>
              <a:buChar char="•"/>
            </a:pPr>
            <a:r>
              <a:rPr lang="en-US" sz="2000" dirty="0">
                <a:solidFill>
                  <a:schemeClr val="accent6"/>
                </a:solidFill>
                <a:latin typeface="Archivo"/>
                <a:cs typeface="Times New Roman" pitchFamily="18" charset="0"/>
              </a:rPr>
              <a:t>Minimum 2 GB RAM required.</a:t>
            </a:r>
          </a:p>
          <a:p>
            <a:pPr marL="285750" indent="-285750">
              <a:buClr>
                <a:schemeClr val="accent6"/>
              </a:buClr>
              <a:buFont typeface="Arial" pitchFamily="34" charset="0"/>
              <a:buChar char="•"/>
            </a:pPr>
            <a:endParaRPr lang="en-US" sz="2000" dirty="0">
              <a:solidFill>
                <a:schemeClr val="accent6"/>
              </a:solidFill>
              <a:latin typeface="Archivo"/>
              <a:cs typeface="Times New Roman" pitchFamily="18" charset="0"/>
            </a:endParaRPr>
          </a:p>
          <a:p>
            <a:pPr marL="285750" indent="-285750">
              <a:buClr>
                <a:schemeClr val="accent6"/>
              </a:buClr>
              <a:buFont typeface="Arial" pitchFamily="34" charset="0"/>
              <a:buChar char="•"/>
            </a:pPr>
            <a:r>
              <a:rPr lang="en-US" sz="2000" dirty="0">
                <a:solidFill>
                  <a:schemeClr val="accent6"/>
                </a:solidFill>
                <a:latin typeface="Archivo"/>
                <a:cs typeface="Times New Roman" pitchFamily="18" charset="0"/>
              </a:rPr>
              <a:t>App size space required in ROM.</a:t>
            </a:r>
          </a:p>
        </p:txBody>
      </p:sp>
    </p:spTree>
    <p:extLst>
      <p:ext uri="{BB962C8B-B14F-4D97-AF65-F5344CB8AC3E}">
        <p14:creationId xmlns:p14="http://schemas.microsoft.com/office/powerpoint/2010/main" val="27961493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9" name="Google Shape;359;p44"/>
          <p:cNvSpPr txBox="1">
            <a:spLocks noGrp="1"/>
          </p:cNvSpPr>
          <p:nvPr>
            <p:ph type="title"/>
          </p:nvPr>
        </p:nvSpPr>
        <p:spPr>
          <a:xfrm>
            <a:off x="795447" y="374766"/>
            <a:ext cx="4496633" cy="4776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IN" dirty="0"/>
              <a:t>  </a:t>
            </a:r>
            <a:r>
              <a:rPr lang="en-IN" dirty="0" smtClean="0"/>
              <a:t>   </a:t>
            </a:r>
            <a:r>
              <a:rPr lang="en" sz="3200" dirty="0"/>
              <a:t>FLOW CHART</a:t>
            </a:r>
            <a:endParaRPr sz="3200" dirty="0"/>
          </a:p>
        </p:txBody>
      </p:sp>
      <p:sp>
        <p:nvSpPr>
          <p:cNvPr id="20" name="Google Shape;319;p41">
            <a:extLst>
              <a:ext uri="{FF2B5EF4-FFF2-40B4-BE49-F238E27FC236}">
                <a16:creationId xmlns:a16="http://schemas.microsoft.com/office/drawing/2014/main" xmlns="" id="{9157DB83-0D09-5BE5-30EB-36D40247B895}"/>
              </a:ext>
            </a:extLst>
          </p:cNvPr>
          <p:cNvSpPr/>
          <p:nvPr/>
        </p:nvSpPr>
        <p:spPr>
          <a:xfrm>
            <a:off x="493724" y="311750"/>
            <a:ext cx="693900" cy="693900"/>
          </a:xfrm>
          <a:prstGeom prst="ellipse">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90488" lvl="0" indent="-90488" algn="l" rtl="0">
              <a:spcBef>
                <a:spcPts val="0"/>
              </a:spcBef>
              <a:spcAft>
                <a:spcPts val="0"/>
              </a:spcAft>
              <a:buNone/>
            </a:pPr>
            <a:r>
              <a:rPr lang="en-US" sz="2800" b="1" dirty="0" smtClean="0">
                <a:solidFill>
                  <a:schemeClr val="accent6"/>
                </a:solidFill>
                <a:latin typeface="Archivo"/>
              </a:rPr>
              <a:t>8</a:t>
            </a:r>
            <a:endParaRPr lang="en-IN" sz="2800" b="1" dirty="0">
              <a:solidFill>
                <a:schemeClr val="accent6"/>
              </a:solidFill>
              <a:latin typeface="Archivo"/>
            </a:endParaRPr>
          </a:p>
        </p:txBody>
      </p:sp>
      <p:pic>
        <p:nvPicPr>
          <p:cNvPr id="22" name="Picture 21">
            <a:extLst>
              <a:ext uri="{FF2B5EF4-FFF2-40B4-BE49-F238E27FC236}">
                <a16:creationId xmlns:a16="http://schemas.microsoft.com/office/drawing/2014/main" xmlns="" id="{ABE573CC-6909-DEAD-253C-C5CC81B4C5CE}"/>
              </a:ext>
            </a:extLst>
          </p:cNvPr>
          <p:cNvPicPr>
            <a:picLocks noChangeAspect="1"/>
          </p:cNvPicPr>
          <p:nvPr/>
        </p:nvPicPr>
        <p:blipFill rotWithShape="1">
          <a:blip r:embed="rId3"/>
          <a:srcRect t="-1841" b="1554"/>
          <a:stretch/>
        </p:blipFill>
        <p:spPr>
          <a:xfrm>
            <a:off x="1867542" y="1005650"/>
            <a:ext cx="5191125" cy="3992880"/>
          </a:xfrm>
          <a:prstGeom prst="rect">
            <a:avLst/>
          </a:prstGeom>
        </p:spPr>
      </p:pic>
      <p:sp>
        <p:nvSpPr>
          <p:cNvPr id="6" name="Google Shape;344;p42"/>
          <p:cNvSpPr txBox="1">
            <a:spLocks/>
          </p:cNvSpPr>
          <p:nvPr/>
        </p:nvSpPr>
        <p:spPr>
          <a:xfrm>
            <a:off x="296247" y="372800"/>
            <a:ext cx="998400" cy="57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sz="1800" dirty="0">
              <a:solidFill>
                <a:schemeClr val="accent6"/>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20" name="Google Shape;319;p41">
            <a:extLst>
              <a:ext uri="{FF2B5EF4-FFF2-40B4-BE49-F238E27FC236}">
                <a16:creationId xmlns:a16="http://schemas.microsoft.com/office/drawing/2014/main" xmlns="" id="{9157DB83-0D09-5BE5-30EB-36D40247B895}"/>
              </a:ext>
            </a:extLst>
          </p:cNvPr>
          <p:cNvSpPr/>
          <p:nvPr/>
        </p:nvSpPr>
        <p:spPr>
          <a:xfrm>
            <a:off x="539552" y="300718"/>
            <a:ext cx="693900" cy="693900"/>
          </a:xfrm>
          <a:prstGeom prst="ellipse">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latin typeface="Archivo"/>
            </a:endParaRPr>
          </a:p>
        </p:txBody>
      </p:sp>
      <p:sp>
        <p:nvSpPr>
          <p:cNvPr id="355" name="Google Shape;355;p44"/>
          <p:cNvSpPr/>
          <p:nvPr/>
        </p:nvSpPr>
        <p:spPr>
          <a:xfrm>
            <a:off x="2785669" y="2088344"/>
            <a:ext cx="5766600" cy="366900"/>
          </a:xfrm>
          <a:prstGeom prst="roundRect">
            <a:avLst>
              <a:gd name="adj" fmla="val 50000"/>
            </a:avLst>
          </a:prstGeom>
          <a:gradFill>
            <a:gsLst>
              <a:gs pos="0">
                <a:schemeClr val="dk2"/>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4"/>
          <p:cNvSpPr/>
          <p:nvPr/>
        </p:nvSpPr>
        <p:spPr>
          <a:xfrm>
            <a:off x="2808099" y="2939282"/>
            <a:ext cx="5766600" cy="366900"/>
          </a:xfrm>
          <a:prstGeom prst="roundRect">
            <a:avLst>
              <a:gd name="adj" fmla="val 50000"/>
            </a:avLst>
          </a:prstGeom>
          <a:gradFill>
            <a:gsLst>
              <a:gs pos="0">
                <a:schemeClr val="dk2"/>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4"/>
          <p:cNvSpPr/>
          <p:nvPr/>
        </p:nvSpPr>
        <p:spPr>
          <a:xfrm>
            <a:off x="2808099" y="3731970"/>
            <a:ext cx="5766600" cy="366900"/>
          </a:xfrm>
          <a:prstGeom prst="roundRect">
            <a:avLst>
              <a:gd name="adj" fmla="val 50000"/>
            </a:avLst>
          </a:prstGeom>
          <a:gradFill>
            <a:gsLst>
              <a:gs pos="0">
                <a:schemeClr val="dk2"/>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4"/>
          <p:cNvSpPr/>
          <p:nvPr/>
        </p:nvSpPr>
        <p:spPr>
          <a:xfrm>
            <a:off x="3302036" y="1283409"/>
            <a:ext cx="5110264" cy="366900"/>
          </a:xfrm>
          <a:prstGeom prst="roundRect">
            <a:avLst>
              <a:gd name="adj" fmla="val 50000"/>
            </a:avLst>
          </a:prstGeom>
          <a:gradFill>
            <a:gsLst>
              <a:gs pos="0">
                <a:schemeClr val="dk2"/>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4"/>
          <p:cNvSpPr txBox="1">
            <a:spLocks noGrp="1"/>
          </p:cNvSpPr>
          <p:nvPr>
            <p:ph type="title"/>
          </p:nvPr>
        </p:nvSpPr>
        <p:spPr>
          <a:xfrm>
            <a:off x="448497" y="374766"/>
            <a:ext cx="7704000" cy="4776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IN" dirty="0"/>
              <a:t>  9      </a:t>
            </a:r>
            <a:r>
              <a:rPr lang="en" sz="3200" dirty="0"/>
              <a:t>GANTT CHART</a:t>
            </a:r>
            <a:endParaRPr sz="3200" dirty="0"/>
          </a:p>
        </p:txBody>
      </p:sp>
      <p:sp>
        <p:nvSpPr>
          <p:cNvPr id="360" name="Google Shape;360;p44"/>
          <p:cNvSpPr txBox="1"/>
          <p:nvPr/>
        </p:nvSpPr>
        <p:spPr>
          <a:xfrm>
            <a:off x="203633" y="1347614"/>
            <a:ext cx="2582036" cy="40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dirty="0">
                <a:solidFill>
                  <a:srgbClr val="F9F5FF"/>
                </a:solidFill>
                <a:latin typeface="Archivo"/>
                <a:ea typeface="Archivo"/>
                <a:cs typeface="Archivo"/>
                <a:sym typeface="Archivo"/>
              </a:rPr>
              <a:t>Research and Analysis</a:t>
            </a:r>
            <a:endParaRPr sz="2000" b="1" dirty="0">
              <a:solidFill>
                <a:srgbClr val="F9F5FF"/>
              </a:solidFill>
              <a:latin typeface="Archivo"/>
              <a:ea typeface="Archivo"/>
              <a:cs typeface="Archivo"/>
              <a:sym typeface="Archivo"/>
            </a:endParaRPr>
          </a:p>
        </p:txBody>
      </p:sp>
      <p:sp>
        <p:nvSpPr>
          <p:cNvPr id="362" name="Google Shape;362;p44"/>
          <p:cNvSpPr txBox="1"/>
          <p:nvPr/>
        </p:nvSpPr>
        <p:spPr>
          <a:xfrm>
            <a:off x="720000" y="3713100"/>
            <a:ext cx="1949700" cy="40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dirty="0">
                <a:solidFill>
                  <a:srgbClr val="F9F5FF"/>
                </a:solidFill>
                <a:latin typeface="Archivo"/>
                <a:ea typeface="Archivo"/>
                <a:cs typeface="Archivo"/>
                <a:sym typeface="Archivo"/>
              </a:rPr>
              <a:t>Testing</a:t>
            </a:r>
            <a:endParaRPr sz="2000" b="1" dirty="0">
              <a:solidFill>
                <a:srgbClr val="F9F5FF"/>
              </a:solidFill>
              <a:latin typeface="Archivo"/>
              <a:ea typeface="Archivo"/>
              <a:cs typeface="Archivo"/>
              <a:sym typeface="Archivo"/>
            </a:endParaRPr>
          </a:p>
        </p:txBody>
      </p:sp>
      <p:sp>
        <p:nvSpPr>
          <p:cNvPr id="364" name="Google Shape;364;p44"/>
          <p:cNvSpPr txBox="1"/>
          <p:nvPr/>
        </p:nvSpPr>
        <p:spPr>
          <a:xfrm>
            <a:off x="708150" y="2084709"/>
            <a:ext cx="1949700" cy="40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dirty="0">
                <a:solidFill>
                  <a:srgbClr val="F9F5FF"/>
                </a:solidFill>
                <a:latin typeface="Archivo"/>
                <a:ea typeface="Archivo"/>
                <a:cs typeface="Archivo"/>
                <a:sym typeface="Archivo"/>
              </a:rPr>
              <a:t>Designing</a:t>
            </a:r>
            <a:endParaRPr sz="2000" b="1" dirty="0">
              <a:solidFill>
                <a:srgbClr val="F9F5FF"/>
              </a:solidFill>
              <a:latin typeface="Archivo"/>
              <a:ea typeface="Archivo"/>
              <a:cs typeface="Archivo"/>
              <a:sym typeface="Archivo"/>
            </a:endParaRPr>
          </a:p>
        </p:txBody>
      </p:sp>
      <p:sp>
        <p:nvSpPr>
          <p:cNvPr id="366" name="Google Shape;366;p44"/>
          <p:cNvSpPr txBox="1"/>
          <p:nvPr/>
        </p:nvSpPr>
        <p:spPr>
          <a:xfrm>
            <a:off x="720000" y="2898909"/>
            <a:ext cx="1949700" cy="407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dirty="0">
                <a:solidFill>
                  <a:srgbClr val="F9F5FF"/>
                </a:solidFill>
                <a:latin typeface="Archivo"/>
                <a:ea typeface="Archivo"/>
                <a:cs typeface="Archivo"/>
                <a:sym typeface="Archivo"/>
              </a:rPr>
              <a:t>Implementing</a:t>
            </a:r>
            <a:endParaRPr sz="2000" b="1" dirty="0">
              <a:solidFill>
                <a:srgbClr val="F9F5FF"/>
              </a:solidFill>
              <a:latin typeface="Archivo"/>
              <a:ea typeface="Archivo"/>
              <a:cs typeface="Archivo"/>
              <a:sym typeface="Archivo"/>
            </a:endParaRPr>
          </a:p>
        </p:txBody>
      </p:sp>
      <p:sp>
        <p:nvSpPr>
          <p:cNvPr id="368" name="Google Shape;368;p44"/>
          <p:cNvSpPr/>
          <p:nvPr/>
        </p:nvSpPr>
        <p:spPr>
          <a:xfrm rot="-5400000">
            <a:off x="4117047" y="-842"/>
            <a:ext cx="366900" cy="2977200"/>
          </a:xfrm>
          <a:prstGeom prst="roundRect">
            <a:avLst>
              <a:gd name="adj" fmla="val 50000"/>
            </a:avLst>
          </a:prstGeom>
          <a:gradFill>
            <a:gsLst>
              <a:gs pos="0">
                <a:schemeClr val="accent1"/>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4"/>
          <p:cNvSpPr/>
          <p:nvPr/>
        </p:nvSpPr>
        <p:spPr>
          <a:xfrm rot="-5400000">
            <a:off x="6176826" y="1446032"/>
            <a:ext cx="366900" cy="3365400"/>
          </a:xfrm>
          <a:prstGeom prst="roundRect">
            <a:avLst>
              <a:gd name="adj" fmla="val 50000"/>
            </a:avLst>
          </a:prstGeom>
          <a:gradFill>
            <a:gsLst>
              <a:gs pos="0">
                <a:schemeClr val="accent3"/>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4"/>
          <p:cNvSpPr/>
          <p:nvPr/>
        </p:nvSpPr>
        <p:spPr>
          <a:xfrm rot="-5400000">
            <a:off x="5174676" y="1269644"/>
            <a:ext cx="366900" cy="2004300"/>
          </a:xfrm>
          <a:prstGeom prst="roundRect">
            <a:avLst>
              <a:gd name="adj" fmla="val 50000"/>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4"/>
          <p:cNvSpPr/>
          <p:nvPr/>
        </p:nvSpPr>
        <p:spPr>
          <a:xfrm rot="-5400000">
            <a:off x="6934626" y="2560320"/>
            <a:ext cx="366900" cy="2722200"/>
          </a:xfrm>
          <a:prstGeom prst="roundRect">
            <a:avLst>
              <a:gd name="adj" fmla="val 50000"/>
            </a:avLst>
          </a:prstGeom>
          <a:gradFill>
            <a:gsLst>
              <a:gs pos="0">
                <a:schemeClr val="accent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44"/>
          <p:cNvGrpSpPr/>
          <p:nvPr/>
        </p:nvGrpSpPr>
        <p:grpSpPr>
          <a:xfrm>
            <a:off x="2653225" y="1703400"/>
            <a:ext cx="4790507" cy="263100"/>
            <a:chOff x="2653225" y="1779600"/>
            <a:chExt cx="4790507" cy="263100"/>
          </a:xfrm>
        </p:grpSpPr>
        <p:sp>
          <p:nvSpPr>
            <p:cNvPr id="373" name="Google Shape;373;p44"/>
            <p:cNvSpPr txBox="1"/>
            <p:nvPr/>
          </p:nvSpPr>
          <p:spPr>
            <a:xfrm>
              <a:off x="2653225"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July</a:t>
              </a:r>
              <a:endParaRPr sz="1200" dirty="0">
                <a:solidFill>
                  <a:schemeClr val="lt1"/>
                </a:solidFill>
                <a:latin typeface="Archivo"/>
                <a:ea typeface="Archivo"/>
                <a:cs typeface="Archivo"/>
                <a:sym typeface="Archivo"/>
              </a:endParaRPr>
            </a:p>
          </p:txBody>
        </p:sp>
        <p:sp>
          <p:nvSpPr>
            <p:cNvPr id="374" name="Google Shape;374;p44"/>
            <p:cNvSpPr txBox="1"/>
            <p:nvPr/>
          </p:nvSpPr>
          <p:spPr>
            <a:xfrm>
              <a:off x="3621802"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August</a:t>
              </a:r>
              <a:endParaRPr sz="1200" dirty="0">
                <a:solidFill>
                  <a:schemeClr val="lt1"/>
                </a:solidFill>
                <a:latin typeface="Archivo"/>
                <a:ea typeface="Archivo"/>
                <a:cs typeface="Archivo"/>
                <a:sym typeface="Archivo"/>
              </a:endParaRPr>
            </a:p>
          </p:txBody>
        </p:sp>
        <p:sp>
          <p:nvSpPr>
            <p:cNvPr id="375" name="Google Shape;375;p44"/>
            <p:cNvSpPr txBox="1"/>
            <p:nvPr/>
          </p:nvSpPr>
          <p:spPr>
            <a:xfrm>
              <a:off x="4530776" y="1779600"/>
              <a:ext cx="975802"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September</a:t>
              </a:r>
              <a:endParaRPr sz="1200" dirty="0">
                <a:solidFill>
                  <a:schemeClr val="lt1"/>
                </a:solidFill>
                <a:latin typeface="Archivo"/>
                <a:ea typeface="Archivo"/>
                <a:cs typeface="Archivo"/>
                <a:sym typeface="Archivo"/>
              </a:endParaRPr>
            </a:p>
          </p:txBody>
        </p:sp>
        <p:sp>
          <p:nvSpPr>
            <p:cNvPr id="376" name="Google Shape;376;p44"/>
            <p:cNvSpPr txBox="1"/>
            <p:nvPr/>
          </p:nvSpPr>
          <p:spPr>
            <a:xfrm>
              <a:off x="5558955"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October</a:t>
              </a:r>
              <a:endParaRPr sz="1200" dirty="0">
                <a:solidFill>
                  <a:schemeClr val="lt1"/>
                </a:solidFill>
                <a:latin typeface="Archivo"/>
                <a:ea typeface="Archivo"/>
                <a:cs typeface="Archivo"/>
                <a:sym typeface="Archivo"/>
              </a:endParaRPr>
            </a:p>
          </p:txBody>
        </p:sp>
        <p:sp>
          <p:nvSpPr>
            <p:cNvPr id="377" name="Google Shape;377;p44"/>
            <p:cNvSpPr txBox="1"/>
            <p:nvPr/>
          </p:nvSpPr>
          <p:spPr>
            <a:xfrm>
              <a:off x="6527532"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November</a:t>
              </a:r>
              <a:endParaRPr sz="1200" dirty="0">
                <a:solidFill>
                  <a:schemeClr val="lt1"/>
                </a:solidFill>
                <a:latin typeface="Archivo"/>
                <a:ea typeface="Archivo"/>
                <a:cs typeface="Archivo"/>
                <a:sym typeface="Archivo"/>
              </a:endParaRPr>
            </a:p>
          </p:txBody>
        </p:sp>
      </p:grpSp>
      <p:grpSp>
        <p:nvGrpSpPr>
          <p:cNvPr id="2" name="Google Shape;372;p44">
            <a:extLst>
              <a:ext uri="{FF2B5EF4-FFF2-40B4-BE49-F238E27FC236}">
                <a16:creationId xmlns:a16="http://schemas.microsoft.com/office/drawing/2014/main" xmlns="" id="{D0773435-EE87-DFA6-8F99-D82AD46C000A}"/>
              </a:ext>
            </a:extLst>
          </p:cNvPr>
          <p:cNvGrpSpPr/>
          <p:nvPr/>
        </p:nvGrpSpPr>
        <p:grpSpPr>
          <a:xfrm>
            <a:off x="2645999" y="2481413"/>
            <a:ext cx="4790507" cy="263100"/>
            <a:chOff x="2653225" y="1779600"/>
            <a:chExt cx="4790507" cy="263100"/>
          </a:xfrm>
        </p:grpSpPr>
        <p:sp>
          <p:nvSpPr>
            <p:cNvPr id="3" name="Google Shape;373;p44">
              <a:extLst>
                <a:ext uri="{FF2B5EF4-FFF2-40B4-BE49-F238E27FC236}">
                  <a16:creationId xmlns:a16="http://schemas.microsoft.com/office/drawing/2014/main" xmlns="" id="{5BE8C915-18AC-06B0-1729-71B4D7AB88A4}"/>
                </a:ext>
              </a:extLst>
            </p:cNvPr>
            <p:cNvSpPr txBox="1"/>
            <p:nvPr/>
          </p:nvSpPr>
          <p:spPr>
            <a:xfrm>
              <a:off x="2653225"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July</a:t>
              </a:r>
              <a:endParaRPr sz="1200" dirty="0">
                <a:solidFill>
                  <a:schemeClr val="lt1"/>
                </a:solidFill>
                <a:latin typeface="Archivo"/>
                <a:ea typeface="Archivo"/>
                <a:cs typeface="Archivo"/>
                <a:sym typeface="Archivo"/>
              </a:endParaRPr>
            </a:p>
          </p:txBody>
        </p:sp>
        <p:sp>
          <p:nvSpPr>
            <p:cNvPr id="4" name="Google Shape;374;p44">
              <a:extLst>
                <a:ext uri="{FF2B5EF4-FFF2-40B4-BE49-F238E27FC236}">
                  <a16:creationId xmlns:a16="http://schemas.microsoft.com/office/drawing/2014/main" xmlns="" id="{7F7A8E82-A9EE-905A-DDD7-8C0CF0618CC9}"/>
                </a:ext>
              </a:extLst>
            </p:cNvPr>
            <p:cNvSpPr txBox="1"/>
            <p:nvPr/>
          </p:nvSpPr>
          <p:spPr>
            <a:xfrm>
              <a:off x="3621802"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August</a:t>
              </a:r>
              <a:endParaRPr sz="1200" dirty="0">
                <a:solidFill>
                  <a:schemeClr val="lt1"/>
                </a:solidFill>
                <a:latin typeface="Archivo"/>
                <a:ea typeface="Archivo"/>
                <a:cs typeface="Archivo"/>
                <a:sym typeface="Archivo"/>
              </a:endParaRPr>
            </a:p>
          </p:txBody>
        </p:sp>
        <p:sp>
          <p:nvSpPr>
            <p:cNvPr id="5" name="Google Shape;375;p44">
              <a:extLst>
                <a:ext uri="{FF2B5EF4-FFF2-40B4-BE49-F238E27FC236}">
                  <a16:creationId xmlns:a16="http://schemas.microsoft.com/office/drawing/2014/main" xmlns="" id="{93645152-1EA6-EC97-3162-EAB16D56BA7C}"/>
                </a:ext>
              </a:extLst>
            </p:cNvPr>
            <p:cNvSpPr txBox="1"/>
            <p:nvPr/>
          </p:nvSpPr>
          <p:spPr>
            <a:xfrm>
              <a:off x="4590377" y="1779600"/>
              <a:ext cx="975803"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September</a:t>
              </a:r>
              <a:endParaRPr sz="1200" dirty="0">
                <a:solidFill>
                  <a:schemeClr val="lt1"/>
                </a:solidFill>
                <a:latin typeface="Archivo"/>
                <a:ea typeface="Archivo"/>
                <a:cs typeface="Archivo"/>
                <a:sym typeface="Archivo"/>
              </a:endParaRPr>
            </a:p>
          </p:txBody>
        </p:sp>
        <p:sp>
          <p:nvSpPr>
            <p:cNvPr id="6" name="Google Shape;376;p44">
              <a:extLst>
                <a:ext uri="{FF2B5EF4-FFF2-40B4-BE49-F238E27FC236}">
                  <a16:creationId xmlns:a16="http://schemas.microsoft.com/office/drawing/2014/main" xmlns="" id="{68444B94-3EAD-91F5-3A23-56DCD0AFF96D}"/>
                </a:ext>
              </a:extLst>
            </p:cNvPr>
            <p:cNvSpPr txBox="1"/>
            <p:nvPr/>
          </p:nvSpPr>
          <p:spPr>
            <a:xfrm>
              <a:off x="5558955"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October</a:t>
              </a:r>
              <a:endParaRPr sz="1200" dirty="0">
                <a:solidFill>
                  <a:schemeClr val="lt1"/>
                </a:solidFill>
                <a:latin typeface="Archivo"/>
                <a:ea typeface="Archivo"/>
                <a:cs typeface="Archivo"/>
                <a:sym typeface="Archivo"/>
              </a:endParaRPr>
            </a:p>
          </p:txBody>
        </p:sp>
        <p:sp>
          <p:nvSpPr>
            <p:cNvPr id="7" name="Google Shape;377;p44">
              <a:extLst>
                <a:ext uri="{FF2B5EF4-FFF2-40B4-BE49-F238E27FC236}">
                  <a16:creationId xmlns:a16="http://schemas.microsoft.com/office/drawing/2014/main" xmlns="" id="{06231528-CC42-E00F-03C2-BE66EA4E6445}"/>
                </a:ext>
              </a:extLst>
            </p:cNvPr>
            <p:cNvSpPr txBox="1"/>
            <p:nvPr/>
          </p:nvSpPr>
          <p:spPr>
            <a:xfrm>
              <a:off x="6527532"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November</a:t>
              </a:r>
              <a:endParaRPr sz="1200" dirty="0">
                <a:solidFill>
                  <a:schemeClr val="lt1"/>
                </a:solidFill>
                <a:latin typeface="Archivo"/>
                <a:ea typeface="Archivo"/>
                <a:cs typeface="Archivo"/>
                <a:sym typeface="Archivo"/>
              </a:endParaRPr>
            </a:p>
          </p:txBody>
        </p:sp>
      </p:grpSp>
      <p:grpSp>
        <p:nvGrpSpPr>
          <p:cNvPr id="8" name="Google Shape;372;p44">
            <a:extLst>
              <a:ext uri="{FF2B5EF4-FFF2-40B4-BE49-F238E27FC236}">
                <a16:creationId xmlns:a16="http://schemas.microsoft.com/office/drawing/2014/main" xmlns="" id="{6608E409-B977-5CE4-993D-4EB4D1D119B5}"/>
              </a:ext>
            </a:extLst>
          </p:cNvPr>
          <p:cNvGrpSpPr/>
          <p:nvPr/>
        </p:nvGrpSpPr>
        <p:grpSpPr>
          <a:xfrm>
            <a:off x="2645999" y="3372975"/>
            <a:ext cx="4790507" cy="263100"/>
            <a:chOff x="2653225" y="1779600"/>
            <a:chExt cx="4790507" cy="263100"/>
          </a:xfrm>
        </p:grpSpPr>
        <p:sp>
          <p:nvSpPr>
            <p:cNvPr id="9" name="Google Shape;373;p44">
              <a:extLst>
                <a:ext uri="{FF2B5EF4-FFF2-40B4-BE49-F238E27FC236}">
                  <a16:creationId xmlns:a16="http://schemas.microsoft.com/office/drawing/2014/main" xmlns="" id="{0D55B425-782C-2AE7-5426-47439E68F106}"/>
                </a:ext>
              </a:extLst>
            </p:cNvPr>
            <p:cNvSpPr txBox="1"/>
            <p:nvPr/>
          </p:nvSpPr>
          <p:spPr>
            <a:xfrm>
              <a:off x="2653225"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July</a:t>
              </a:r>
              <a:endParaRPr sz="1200" dirty="0">
                <a:solidFill>
                  <a:schemeClr val="lt1"/>
                </a:solidFill>
                <a:latin typeface="Archivo"/>
                <a:ea typeface="Archivo"/>
                <a:cs typeface="Archivo"/>
                <a:sym typeface="Archivo"/>
              </a:endParaRPr>
            </a:p>
          </p:txBody>
        </p:sp>
        <p:sp>
          <p:nvSpPr>
            <p:cNvPr id="10" name="Google Shape;374;p44">
              <a:extLst>
                <a:ext uri="{FF2B5EF4-FFF2-40B4-BE49-F238E27FC236}">
                  <a16:creationId xmlns:a16="http://schemas.microsoft.com/office/drawing/2014/main" xmlns="" id="{262D4DEC-70BB-AB7E-5A6F-F8C925FADFEB}"/>
                </a:ext>
              </a:extLst>
            </p:cNvPr>
            <p:cNvSpPr txBox="1"/>
            <p:nvPr/>
          </p:nvSpPr>
          <p:spPr>
            <a:xfrm>
              <a:off x="3621802"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August</a:t>
              </a:r>
              <a:endParaRPr sz="1200" dirty="0">
                <a:solidFill>
                  <a:schemeClr val="lt1"/>
                </a:solidFill>
                <a:latin typeface="Archivo"/>
                <a:ea typeface="Archivo"/>
                <a:cs typeface="Archivo"/>
                <a:sym typeface="Archivo"/>
              </a:endParaRPr>
            </a:p>
          </p:txBody>
        </p:sp>
        <p:sp>
          <p:nvSpPr>
            <p:cNvPr id="11" name="Google Shape;375;p44">
              <a:extLst>
                <a:ext uri="{FF2B5EF4-FFF2-40B4-BE49-F238E27FC236}">
                  <a16:creationId xmlns:a16="http://schemas.microsoft.com/office/drawing/2014/main" xmlns="" id="{4E1650AA-02D2-28A1-AD5F-FC8B89F0585F}"/>
                </a:ext>
              </a:extLst>
            </p:cNvPr>
            <p:cNvSpPr txBox="1"/>
            <p:nvPr/>
          </p:nvSpPr>
          <p:spPr>
            <a:xfrm>
              <a:off x="4435210" y="1779600"/>
              <a:ext cx="1071368"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September</a:t>
              </a:r>
              <a:endParaRPr sz="1200" dirty="0">
                <a:solidFill>
                  <a:schemeClr val="lt1"/>
                </a:solidFill>
                <a:latin typeface="Archivo"/>
                <a:ea typeface="Archivo"/>
                <a:cs typeface="Archivo"/>
                <a:sym typeface="Archivo"/>
              </a:endParaRPr>
            </a:p>
          </p:txBody>
        </p:sp>
        <p:sp>
          <p:nvSpPr>
            <p:cNvPr id="12" name="Google Shape;376;p44">
              <a:extLst>
                <a:ext uri="{FF2B5EF4-FFF2-40B4-BE49-F238E27FC236}">
                  <a16:creationId xmlns:a16="http://schemas.microsoft.com/office/drawing/2014/main" xmlns="" id="{E0E2B528-D52C-6BC2-5A23-ABD7EB657C12}"/>
                </a:ext>
              </a:extLst>
            </p:cNvPr>
            <p:cNvSpPr txBox="1"/>
            <p:nvPr/>
          </p:nvSpPr>
          <p:spPr>
            <a:xfrm>
              <a:off x="5558955"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October</a:t>
              </a:r>
              <a:endParaRPr sz="1200" dirty="0">
                <a:solidFill>
                  <a:schemeClr val="lt1"/>
                </a:solidFill>
                <a:latin typeface="Archivo"/>
                <a:ea typeface="Archivo"/>
                <a:cs typeface="Archivo"/>
                <a:sym typeface="Archivo"/>
              </a:endParaRPr>
            </a:p>
          </p:txBody>
        </p:sp>
        <p:sp>
          <p:nvSpPr>
            <p:cNvPr id="13" name="Google Shape;377;p44">
              <a:extLst>
                <a:ext uri="{FF2B5EF4-FFF2-40B4-BE49-F238E27FC236}">
                  <a16:creationId xmlns:a16="http://schemas.microsoft.com/office/drawing/2014/main" xmlns="" id="{FDB86BD5-E2F9-AC8D-6083-75EC01B91664}"/>
                </a:ext>
              </a:extLst>
            </p:cNvPr>
            <p:cNvSpPr txBox="1"/>
            <p:nvPr/>
          </p:nvSpPr>
          <p:spPr>
            <a:xfrm>
              <a:off x="6527532"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November</a:t>
              </a:r>
              <a:endParaRPr sz="1200" dirty="0">
                <a:solidFill>
                  <a:schemeClr val="lt1"/>
                </a:solidFill>
                <a:latin typeface="Archivo"/>
                <a:ea typeface="Archivo"/>
                <a:cs typeface="Archivo"/>
                <a:sym typeface="Archivo"/>
              </a:endParaRPr>
            </a:p>
          </p:txBody>
        </p:sp>
      </p:grpSp>
      <p:grpSp>
        <p:nvGrpSpPr>
          <p:cNvPr id="14" name="Google Shape;372;p44">
            <a:extLst>
              <a:ext uri="{FF2B5EF4-FFF2-40B4-BE49-F238E27FC236}">
                <a16:creationId xmlns:a16="http://schemas.microsoft.com/office/drawing/2014/main" xmlns="" id="{D5B7D925-A032-D90F-7E34-FC0DAADC9030}"/>
              </a:ext>
            </a:extLst>
          </p:cNvPr>
          <p:cNvGrpSpPr/>
          <p:nvPr/>
        </p:nvGrpSpPr>
        <p:grpSpPr>
          <a:xfrm>
            <a:off x="2785669" y="4182072"/>
            <a:ext cx="4790507" cy="263100"/>
            <a:chOff x="2653225" y="1779600"/>
            <a:chExt cx="4790507" cy="263100"/>
          </a:xfrm>
        </p:grpSpPr>
        <p:sp>
          <p:nvSpPr>
            <p:cNvPr id="15" name="Google Shape;373;p44">
              <a:extLst>
                <a:ext uri="{FF2B5EF4-FFF2-40B4-BE49-F238E27FC236}">
                  <a16:creationId xmlns:a16="http://schemas.microsoft.com/office/drawing/2014/main" xmlns="" id="{14EC7929-B204-7309-A48F-1A6D6D780485}"/>
                </a:ext>
              </a:extLst>
            </p:cNvPr>
            <p:cNvSpPr txBox="1"/>
            <p:nvPr/>
          </p:nvSpPr>
          <p:spPr>
            <a:xfrm>
              <a:off x="2653225"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July</a:t>
              </a:r>
              <a:endParaRPr sz="1200" dirty="0">
                <a:solidFill>
                  <a:schemeClr val="lt1"/>
                </a:solidFill>
                <a:latin typeface="Archivo"/>
                <a:ea typeface="Archivo"/>
                <a:cs typeface="Archivo"/>
                <a:sym typeface="Archivo"/>
              </a:endParaRPr>
            </a:p>
          </p:txBody>
        </p:sp>
        <p:sp>
          <p:nvSpPr>
            <p:cNvPr id="16" name="Google Shape;374;p44">
              <a:extLst>
                <a:ext uri="{FF2B5EF4-FFF2-40B4-BE49-F238E27FC236}">
                  <a16:creationId xmlns:a16="http://schemas.microsoft.com/office/drawing/2014/main" xmlns="" id="{C231ECC7-7D6C-9FC3-C6B0-8E2D916C5442}"/>
                </a:ext>
              </a:extLst>
            </p:cNvPr>
            <p:cNvSpPr txBox="1"/>
            <p:nvPr/>
          </p:nvSpPr>
          <p:spPr>
            <a:xfrm>
              <a:off x="3621802"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August</a:t>
              </a:r>
              <a:endParaRPr sz="1200" dirty="0">
                <a:solidFill>
                  <a:schemeClr val="lt1"/>
                </a:solidFill>
                <a:latin typeface="Archivo"/>
                <a:ea typeface="Archivo"/>
                <a:cs typeface="Archivo"/>
                <a:sym typeface="Archivo"/>
              </a:endParaRPr>
            </a:p>
          </p:txBody>
        </p:sp>
        <p:sp>
          <p:nvSpPr>
            <p:cNvPr id="17" name="Google Shape;375;p44">
              <a:extLst>
                <a:ext uri="{FF2B5EF4-FFF2-40B4-BE49-F238E27FC236}">
                  <a16:creationId xmlns:a16="http://schemas.microsoft.com/office/drawing/2014/main" xmlns="" id="{383148B4-8003-3475-3520-82BFFC2D189F}"/>
                </a:ext>
              </a:extLst>
            </p:cNvPr>
            <p:cNvSpPr txBox="1"/>
            <p:nvPr/>
          </p:nvSpPr>
          <p:spPr>
            <a:xfrm>
              <a:off x="4470250" y="1779600"/>
              <a:ext cx="1066275"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September</a:t>
              </a:r>
              <a:endParaRPr sz="1200" dirty="0">
                <a:solidFill>
                  <a:schemeClr val="lt1"/>
                </a:solidFill>
                <a:latin typeface="Archivo"/>
                <a:ea typeface="Archivo"/>
                <a:cs typeface="Archivo"/>
                <a:sym typeface="Archivo"/>
              </a:endParaRPr>
            </a:p>
          </p:txBody>
        </p:sp>
        <p:sp>
          <p:nvSpPr>
            <p:cNvPr id="18" name="Google Shape;376;p44">
              <a:extLst>
                <a:ext uri="{FF2B5EF4-FFF2-40B4-BE49-F238E27FC236}">
                  <a16:creationId xmlns:a16="http://schemas.microsoft.com/office/drawing/2014/main" xmlns="" id="{32CF8547-084C-0ECE-222D-D58F45830BAC}"/>
                </a:ext>
              </a:extLst>
            </p:cNvPr>
            <p:cNvSpPr txBox="1"/>
            <p:nvPr/>
          </p:nvSpPr>
          <p:spPr>
            <a:xfrm>
              <a:off x="5558955"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October</a:t>
              </a:r>
              <a:endParaRPr sz="1200" dirty="0">
                <a:solidFill>
                  <a:schemeClr val="lt1"/>
                </a:solidFill>
                <a:latin typeface="Archivo"/>
                <a:ea typeface="Archivo"/>
                <a:cs typeface="Archivo"/>
                <a:sym typeface="Archivo"/>
              </a:endParaRPr>
            </a:p>
          </p:txBody>
        </p:sp>
        <p:sp>
          <p:nvSpPr>
            <p:cNvPr id="19" name="Google Shape;377;p44">
              <a:extLst>
                <a:ext uri="{FF2B5EF4-FFF2-40B4-BE49-F238E27FC236}">
                  <a16:creationId xmlns:a16="http://schemas.microsoft.com/office/drawing/2014/main" xmlns="" id="{84331E6B-C6C1-FA58-2703-B63ECA0854D7}"/>
                </a:ext>
              </a:extLst>
            </p:cNvPr>
            <p:cNvSpPr txBox="1"/>
            <p:nvPr/>
          </p:nvSpPr>
          <p:spPr>
            <a:xfrm>
              <a:off x="6527532" y="1779600"/>
              <a:ext cx="916200" cy="2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Archivo"/>
                  <a:ea typeface="Archivo"/>
                  <a:cs typeface="Archivo"/>
                  <a:sym typeface="Archivo"/>
                </a:rPr>
                <a:t>November</a:t>
              </a:r>
              <a:endParaRPr sz="1200" dirty="0">
                <a:solidFill>
                  <a:schemeClr val="lt1"/>
                </a:solidFill>
                <a:latin typeface="Archivo"/>
                <a:ea typeface="Archivo"/>
                <a:cs typeface="Archivo"/>
                <a:sym typeface="Archivo"/>
              </a:endParaRPr>
            </a:p>
          </p:txBody>
        </p:sp>
      </p:grpSp>
    </p:spTree>
    <p:extLst>
      <p:ext uri="{BB962C8B-B14F-4D97-AF65-F5344CB8AC3E}">
        <p14:creationId xmlns:p14="http://schemas.microsoft.com/office/powerpoint/2010/main" val="3811022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1" name="Google Shape;341;p42"/>
          <p:cNvSpPr/>
          <p:nvPr/>
        </p:nvSpPr>
        <p:spPr>
          <a:xfrm>
            <a:off x="3851920" y="1707654"/>
            <a:ext cx="965400" cy="965400"/>
          </a:xfrm>
          <a:prstGeom prst="ellipse">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chivo"/>
            </a:endParaRPr>
          </a:p>
        </p:txBody>
      </p:sp>
      <p:sp>
        <p:nvSpPr>
          <p:cNvPr id="342" name="Google Shape;342;p42"/>
          <p:cNvSpPr txBox="1">
            <a:spLocks noGrp="1"/>
          </p:cNvSpPr>
          <p:nvPr>
            <p:ph type="title"/>
          </p:nvPr>
        </p:nvSpPr>
        <p:spPr>
          <a:xfrm>
            <a:off x="950244" y="2787774"/>
            <a:ext cx="6768752" cy="576064"/>
          </a:xfrm>
          <a:prstGeom prst="rect">
            <a:avLst/>
          </a:prstGeom>
        </p:spPr>
        <p:txBody>
          <a:bodyPr spcFirstLastPara="1" wrap="square" lIns="91425" tIns="91425" rIns="91425" bIns="91425" anchor="ctr" anchorCtr="0">
            <a:noAutofit/>
          </a:bodyPr>
          <a:lstStyle/>
          <a:p>
            <a:pPr lvl="0"/>
            <a:r>
              <a:rPr lang="en-US" dirty="0">
                <a:cs typeface="Times New Roman" pitchFamily="18" charset="0"/>
              </a:rPr>
              <a:t>CONCLUSION</a:t>
            </a:r>
            <a:endParaRPr b="0" dirty="0">
              <a:ea typeface="Archivo ExtraLight"/>
              <a:cs typeface="Times New Roman" pitchFamily="18" charset="0"/>
              <a:sym typeface="Archivo ExtraLight"/>
            </a:endParaRPr>
          </a:p>
        </p:txBody>
      </p:sp>
      <p:sp>
        <p:nvSpPr>
          <p:cNvPr id="344" name="Google Shape;344;p42"/>
          <p:cNvSpPr txBox="1">
            <a:spLocks noGrp="1"/>
          </p:cNvSpPr>
          <p:nvPr>
            <p:ph type="title" idx="2"/>
          </p:nvPr>
        </p:nvSpPr>
        <p:spPr>
          <a:xfrm>
            <a:off x="3841162" y="1872714"/>
            <a:ext cx="998400" cy="57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10</a:t>
            </a:r>
            <a:endParaRPr sz="4000" dirty="0"/>
          </a:p>
        </p:txBody>
      </p:sp>
    </p:spTree>
    <p:extLst>
      <p:ext uri="{BB962C8B-B14F-4D97-AF65-F5344CB8AC3E}">
        <p14:creationId xmlns:p14="http://schemas.microsoft.com/office/powerpoint/2010/main" val="3665283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1" name="Google Shape;341;p42"/>
          <p:cNvSpPr/>
          <p:nvPr/>
        </p:nvSpPr>
        <p:spPr>
          <a:xfrm>
            <a:off x="3851920" y="1432900"/>
            <a:ext cx="965400" cy="965400"/>
          </a:xfrm>
          <a:prstGeom prst="ellipse">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2"/>
          <p:cNvSpPr txBox="1">
            <a:spLocks noGrp="1"/>
          </p:cNvSpPr>
          <p:nvPr>
            <p:ph type="title"/>
          </p:nvPr>
        </p:nvSpPr>
        <p:spPr>
          <a:xfrm>
            <a:off x="1418296" y="2398300"/>
            <a:ext cx="5832648" cy="1466400"/>
          </a:xfrm>
          <a:prstGeom prst="rect">
            <a:avLst/>
          </a:prstGeom>
        </p:spPr>
        <p:txBody>
          <a:bodyPr spcFirstLastPara="1" wrap="square" lIns="91425" tIns="91425" rIns="91425" bIns="91425" anchor="ctr" anchorCtr="0">
            <a:noAutofit/>
          </a:bodyPr>
          <a:lstStyle/>
          <a:p>
            <a:pPr lvl="0"/>
            <a:r>
              <a:rPr lang="en-US" dirty="0">
                <a:cs typeface="Times New Roman" pitchFamily="18" charset="0"/>
              </a:rPr>
              <a:t>PROJECT DEFINITION</a:t>
            </a:r>
            <a:endParaRPr b="0" dirty="0">
              <a:ea typeface="Archivo ExtraLight"/>
              <a:cs typeface="Times New Roman" pitchFamily="18" charset="0"/>
              <a:sym typeface="Archivo ExtraLight"/>
            </a:endParaRPr>
          </a:p>
        </p:txBody>
      </p:sp>
      <p:sp>
        <p:nvSpPr>
          <p:cNvPr id="344" name="Google Shape;344;p42"/>
          <p:cNvSpPr txBox="1">
            <a:spLocks noGrp="1"/>
          </p:cNvSpPr>
          <p:nvPr>
            <p:ph type="title" idx="2"/>
          </p:nvPr>
        </p:nvSpPr>
        <p:spPr>
          <a:xfrm>
            <a:off x="3813127" y="1629700"/>
            <a:ext cx="998400" cy="57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Tree>
    <p:extLst>
      <p:ext uri="{BB962C8B-B14F-4D97-AF65-F5344CB8AC3E}">
        <p14:creationId xmlns:p14="http://schemas.microsoft.com/office/powerpoint/2010/main" val="29877848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4" name="Google Shape;314;p40"/>
          <p:cNvSpPr txBox="1">
            <a:spLocks noGrp="1"/>
          </p:cNvSpPr>
          <p:nvPr>
            <p:ph type="subTitle" idx="1"/>
          </p:nvPr>
        </p:nvSpPr>
        <p:spPr>
          <a:xfrm>
            <a:off x="2483768" y="411510"/>
            <a:ext cx="6552728" cy="4876006"/>
          </a:xfrm>
          <a:prstGeom prst="rect">
            <a:avLst/>
          </a:prstGeom>
        </p:spPr>
        <p:txBody>
          <a:bodyPr spcFirstLastPara="1" wrap="square" lIns="91425" tIns="91425" rIns="91425" bIns="91425" anchor="ctr" anchorCtr="0">
            <a:noAutofit/>
          </a:bodyPr>
          <a:lstStyle/>
          <a:p>
            <a:pPr marL="788987" indent="-342900" algn="just">
              <a:buFont typeface="Arial" pitchFamily="34" charset="0"/>
              <a:buChar char="•"/>
            </a:pPr>
            <a:r>
              <a:rPr lang="en-US" sz="1800" dirty="0">
                <a:cs typeface="Times New Roman" pitchFamily="18" charset="0"/>
              </a:rPr>
              <a:t>Developing a personal budget and tracking all expenses and spending is a crucial aspect of personal finances. Set aside a fixed amount in a savings account, they say you should always have three months work of your living expenses in a savings account in case of emergencies. Lastly, educating the children early in life about personal finances should be a mandatory class in every school. Parents need to proactive in teaching their children about banking, credit card, interest rates, and credit. The importance of actually seeing my spending on my budget sheet was enlightening. Learn management of money and make future bright.</a:t>
            </a:r>
            <a:endParaRPr lang="en-IN" sz="1800" dirty="0">
              <a:cs typeface="Times New Roman" pitchFamily="18" charset="0"/>
            </a:endParaRPr>
          </a:p>
        </p:txBody>
      </p:sp>
    </p:spTree>
    <p:extLst>
      <p:ext uri="{BB962C8B-B14F-4D97-AF65-F5344CB8AC3E}">
        <p14:creationId xmlns:p14="http://schemas.microsoft.com/office/powerpoint/2010/main" val="13815882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1"/>
          <p:cNvSpPr/>
          <p:nvPr/>
        </p:nvSpPr>
        <p:spPr>
          <a:xfrm>
            <a:off x="850872" y="442929"/>
            <a:ext cx="693900" cy="693900"/>
          </a:xfrm>
          <a:prstGeom prst="ellipse">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chivo"/>
            </a:endParaRPr>
          </a:p>
        </p:txBody>
      </p:sp>
      <p:sp>
        <p:nvSpPr>
          <p:cNvPr id="324" name="Google Shape;324;p41"/>
          <p:cNvSpPr txBox="1">
            <a:spLocks noGrp="1"/>
          </p:cNvSpPr>
          <p:nvPr>
            <p:ph type="title" idx="2"/>
          </p:nvPr>
        </p:nvSpPr>
        <p:spPr>
          <a:xfrm>
            <a:off x="870522" y="571179"/>
            <a:ext cx="654600" cy="43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11</a:t>
            </a:r>
            <a:endParaRPr dirty="0"/>
          </a:p>
        </p:txBody>
      </p:sp>
      <p:sp>
        <p:nvSpPr>
          <p:cNvPr id="335" name="Google Shape;335;p41"/>
          <p:cNvSpPr txBox="1">
            <a:spLocks noGrp="1"/>
          </p:cNvSpPr>
          <p:nvPr>
            <p:ph type="title" idx="15"/>
          </p:nvPr>
        </p:nvSpPr>
        <p:spPr>
          <a:xfrm>
            <a:off x="1691680" y="556968"/>
            <a:ext cx="4284048" cy="477600"/>
          </a:xfrm>
          <a:prstGeom prst="rect">
            <a:avLst/>
          </a:prstGeom>
        </p:spPr>
        <p:txBody>
          <a:bodyPr spcFirstLastPara="1" wrap="square" lIns="91425" tIns="91425" rIns="91425" bIns="91425" anchor="ctr" anchorCtr="0">
            <a:noAutofit/>
          </a:bodyPr>
          <a:lstStyle/>
          <a:p>
            <a:pPr lvl="0"/>
            <a:r>
              <a:rPr lang="en-US" sz="3200" dirty="0">
                <a:cs typeface="Times New Roman" pitchFamily="18" charset="0"/>
              </a:rPr>
              <a:t>REFERENCES</a:t>
            </a:r>
            <a:endParaRPr sz="3200" dirty="0">
              <a:cs typeface="Times New Roman" pitchFamily="18" charset="0"/>
            </a:endParaRPr>
          </a:p>
        </p:txBody>
      </p:sp>
      <p:sp>
        <p:nvSpPr>
          <p:cNvPr id="11" name="Rectangle 10"/>
          <p:cNvSpPr/>
          <p:nvPr/>
        </p:nvSpPr>
        <p:spPr>
          <a:xfrm>
            <a:off x="395536" y="1525333"/>
            <a:ext cx="8136904" cy="3046988"/>
          </a:xfrm>
          <a:prstGeom prst="rect">
            <a:avLst/>
          </a:prstGeom>
        </p:spPr>
        <p:txBody>
          <a:bodyPr wrap="square">
            <a:spAutoFit/>
          </a:bodyPr>
          <a:lstStyle/>
          <a:p>
            <a:pPr>
              <a:buClr>
                <a:schemeClr val="accent6"/>
              </a:buClr>
            </a:pPr>
            <a:r>
              <a:rPr lang="en-US" sz="2400" b="1" dirty="0">
                <a:solidFill>
                  <a:schemeClr val="accent6"/>
                </a:solidFill>
                <a:latin typeface="Archivo"/>
                <a:cs typeface="Times New Roman" pitchFamily="18" charset="0"/>
              </a:rPr>
              <a:t>Android Tutorial :</a:t>
            </a:r>
          </a:p>
          <a:p>
            <a:pPr>
              <a:buClr>
                <a:schemeClr val="accent6"/>
              </a:buClr>
            </a:pPr>
            <a:endParaRPr lang="en-US" sz="2000" dirty="0">
              <a:solidFill>
                <a:schemeClr val="accent6"/>
              </a:solidFill>
              <a:latin typeface="Archivo"/>
              <a:cs typeface="Times New Roman" pitchFamily="18" charset="0"/>
            </a:endParaRPr>
          </a:p>
          <a:p>
            <a:pPr marL="342900" indent="-342900">
              <a:buClr>
                <a:schemeClr val="accent6"/>
              </a:buClr>
              <a:buFont typeface="Wingdings" panose="05000000000000000000" pitchFamily="2" charset="2"/>
              <a:buChar char="§"/>
            </a:pPr>
            <a:r>
              <a:rPr lang="en-US" sz="2000" dirty="0" err="1">
                <a:solidFill>
                  <a:schemeClr val="accent6"/>
                </a:solidFill>
                <a:latin typeface="Archivo"/>
                <a:cs typeface="Times New Roman" pitchFamily="18" charset="0"/>
              </a:rPr>
              <a:t>Javatpoint</a:t>
            </a:r>
            <a:r>
              <a:rPr lang="en-US" sz="2000" dirty="0">
                <a:solidFill>
                  <a:schemeClr val="accent6"/>
                </a:solidFill>
                <a:latin typeface="Archivo"/>
                <a:cs typeface="Times New Roman" pitchFamily="18" charset="0"/>
              </a:rPr>
              <a:t> :- </a:t>
            </a:r>
            <a:r>
              <a:rPr lang="en-US" sz="2000" u="sng" dirty="0">
                <a:solidFill>
                  <a:schemeClr val="accent6"/>
                </a:solidFill>
                <a:latin typeface="Archivo"/>
                <a:cs typeface="Times New Roman" pitchFamily="18" charset="0"/>
                <a:hlinkClick r:id="rId3"/>
              </a:rPr>
              <a:t>https://www.javatpoint.com/android-tutorial</a:t>
            </a:r>
            <a:r>
              <a:rPr lang="en-US" sz="2000" dirty="0">
                <a:solidFill>
                  <a:schemeClr val="accent6"/>
                </a:solidFill>
                <a:latin typeface="Archivo"/>
                <a:cs typeface="Times New Roman" pitchFamily="18" charset="0"/>
              </a:rPr>
              <a:t>.</a:t>
            </a:r>
          </a:p>
          <a:p>
            <a:pPr marL="342900" indent="-342900">
              <a:buClr>
                <a:schemeClr val="accent6"/>
              </a:buClr>
              <a:buFont typeface="Wingdings" panose="05000000000000000000" pitchFamily="2" charset="2"/>
              <a:buChar char="§"/>
            </a:pPr>
            <a:r>
              <a:rPr lang="en-US" sz="2000" dirty="0" err="1">
                <a:solidFill>
                  <a:schemeClr val="accent6"/>
                </a:solidFill>
                <a:latin typeface="Archivo"/>
                <a:cs typeface="Times New Roman" pitchFamily="18" charset="0"/>
              </a:rPr>
              <a:t>Youtube</a:t>
            </a:r>
            <a:r>
              <a:rPr lang="en-US" sz="2000" dirty="0">
                <a:solidFill>
                  <a:schemeClr val="accent6"/>
                </a:solidFill>
                <a:latin typeface="Archivo"/>
                <a:cs typeface="Times New Roman" pitchFamily="18" charset="0"/>
              </a:rPr>
              <a:t> :- </a:t>
            </a:r>
            <a:r>
              <a:rPr lang="en-US" sz="2000" u="sng" dirty="0">
                <a:solidFill>
                  <a:schemeClr val="accent6"/>
                </a:solidFill>
                <a:latin typeface="Archivo"/>
                <a:cs typeface="Times New Roman" pitchFamily="18" charset="0"/>
                <a:hlinkClick r:id="rId4"/>
              </a:rPr>
              <a:t>https://www.youtube.com/c/NeatRoots</a:t>
            </a:r>
            <a:r>
              <a:rPr lang="en-US" sz="2000" dirty="0">
                <a:solidFill>
                  <a:schemeClr val="accent6"/>
                </a:solidFill>
                <a:latin typeface="Archivo"/>
                <a:cs typeface="Times New Roman" pitchFamily="18" charset="0"/>
              </a:rPr>
              <a:t>.</a:t>
            </a:r>
          </a:p>
          <a:p>
            <a:pPr>
              <a:buClr>
                <a:schemeClr val="accent6"/>
              </a:buClr>
            </a:pPr>
            <a:endParaRPr lang="en-US" sz="2000" dirty="0">
              <a:solidFill>
                <a:schemeClr val="accent6"/>
              </a:solidFill>
              <a:latin typeface="Archivo"/>
              <a:cs typeface="Times New Roman" pitchFamily="18" charset="0"/>
            </a:endParaRPr>
          </a:p>
          <a:p>
            <a:pPr>
              <a:buClr>
                <a:schemeClr val="accent6"/>
              </a:buClr>
            </a:pPr>
            <a:r>
              <a:rPr lang="en-US" sz="2400" b="1" dirty="0">
                <a:solidFill>
                  <a:schemeClr val="accent6"/>
                </a:solidFill>
                <a:latin typeface="Archivo"/>
                <a:cs typeface="Times New Roman" pitchFamily="18" charset="0"/>
              </a:rPr>
              <a:t>Firebase Tutorial </a:t>
            </a:r>
            <a:r>
              <a:rPr lang="en-US" sz="2000" dirty="0">
                <a:solidFill>
                  <a:schemeClr val="accent6"/>
                </a:solidFill>
                <a:latin typeface="Archivo"/>
                <a:cs typeface="Times New Roman" pitchFamily="18" charset="0"/>
              </a:rPr>
              <a:t>:</a:t>
            </a:r>
          </a:p>
          <a:p>
            <a:pPr>
              <a:buClr>
                <a:schemeClr val="accent6"/>
              </a:buClr>
            </a:pPr>
            <a:endParaRPr lang="en-US" sz="2000" dirty="0">
              <a:solidFill>
                <a:schemeClr val="accent6"/>
              </a:solidFill>
              <a:latin typeface="Archivo"/>
              <a:cs typeface="Times New Roman" pitchFamily="18" charset="0"/>
            </a:endParaRPr>
          </a:p>
          <a:p>
            <a:pPr marL="342900" indent="-342900">
              <a:buClr>
                <a:schemeClr val="accent6"/>
              </a:buClr>
              <a:buFont typeface="Wingdings" panose="05000000000000000000" pitchFamily="2" charset="2"/>
              <a:buChar char="§"/>
            </a:pPr>
            <a:r>
              <a:rPr lang="en-US" sz="2000" dirty="0" err="1">
                <a:solidFill>
                  <a:schemeClr val="accent6"/>
                </a:solidFill>
                <a:latin typeface="Archivo"/>
                <a:cs typeface="Times New Roman" pitchFamily="18" charset="0"/>
              </a:rPr>
              <a:t>Javatpoint</a:t>
            </a:r>
            <a:r>
              <a:rPr lang="en-US" sz="2000" dirty="0">
                <a:solidFill>
                  <a:schemeClr val="accent6"/>
                </a:solidFill>
                <a:latin typeface="Archivo"/>
                <a:cs typeface="Times New Roman" pitchFamily="18" charset="0"/>
              </a:rPr>
              <a:t> :- </a:t>
            </a:r>
            <a:r>
              <a:rPr lang="en-US" sz="2000" u="sng" dirty="0">
                <a:solidFill>
                  <a:schemeClr val="accent6"/>
                </a:solidFill>
                <a:latin typeface="Archivo"/>
                <a:cs typeface="Times New Roman" pitchFamily="18" charset="0"/>
                <a:hlinkClick r:id="rId5"/>
              </a:rPr>
              <a:t>https://www.javatpoint.com/firebase</a:t>
            </a:r>
            <a:r>
              <a:rPr lang="en-US" sz="2000" u="sng" dirty="0">
                <a:solidFill>
                  <a:schemeClr val="accent6"/>
                </a:solidFill>
                <a:latin typeface="Archivo"/>
                <a:cs typeface="Times New Roman" pitchFamily="18" charset="0"/>
              </a:rPr>
              <a:t>.</a:t>
            </a:r>
          </a:p>
          <a:p>
            <a:pPr marL="342900" indent="-342900">
              <a:buClr>
                <a:schemeClr val="accent6"/>
              </a:buClr>
              <a:buFont typeface="Wingdings" panose="05000000000000000000" pitchFamily="2" charset="2"/>
              <a:buChar char="§"/>
            </a:pPr>
            <a:r>
              <a:rPr lang="en-US" sz="2000" dirty="0" err="1">
                <a:solidFill>
                  <a:schemeClr val="accent6"/>
                </a:solidFill>
                <a:latin typeface="Archivo"/>
                <a:cs typeface="Times New Roman" pitchFamily="18" charset="0"/>
              </a:rPr>
              <a:t>Youtube</a:t>
            </a:r>
            <a:r>
              <a:rPr lang="en-US" sz="2000" dirty="0">
                <a:solidFill>
                  <a:schemeClr val="accent6"/>
                </a:solidFill>
                <a:latin typeface="Archivo"/>
                <a:cs typeface="Times New Roman" pitchFamily="18" charset="0"/>
              </a:rPr>
              <a:t> :- </a:t>
            </a:r>
            <a:r>
              <a:rPr lang="en-US" sz="2000" u="sng" dirty="0">
                <a:solidFill>
                  <a:schemeClr val="accent6"/>
                </a:solidFill>
                <a:latin typeface="Archivo"/>
                <a:cs typeface="Times New Roman" pitchFamily="18" charset="0"/>
                <a:hlinkClick r:id="rId6"/>
              </a:rPr>
              <a:t>https://www.youtube.com/watch?v=b1bGrWrx5Mo</a:t>
            </a:r>
            <a:r>
              <a:rPr lang="en-US" sz="2400" u="sng" dirty="0">
                <a:solidFill>
                  <a:schemeClr val="accent6"/>
                </a:solidFill>
                <a:latin typeface="Archivo"/>
                <a:cs typeface="Times New Roman" pitchFamily="18" charset="0"/>
              </a:rPr>
              <a: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43"/>
        <p:cNvGrpSpPr/>
        <p:nvPr/>
      </p:nvGrpSpPr>
      <p:grpSpPr>
        <a:xfrm>
          <a:off x="0" y="0"/>
          <a:ext cx="0" cy="0"/>
          <a:chOff x="0" y="0"/>
          <a:chExt cx="0" cy="0"/>
        </a:xfrm>
      </p:grpSpPr>
      <p:sp>
        <p:nvSpPr>
          <p:cNvPr id="1146" name="Google Shape;1146;p74"/>
          <p:cNvSpPr txBox="1">
            <a:spLocks noGrp="1"/>
          </p:cNvSpPr>
          <p:nvPr>
            <p:ph type="title"/>
          </p:nvPr>
        </p:nvSpPr>
        <p:spPr>
          <a:xfrm>
            <a:off x="1177195" y="1131590"/>
            <a:ext cx="6789609" cy="288032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000" dirty="0">
                <a:ea typeface="Archivo ExtraLight"/>
                <a:cs typeface="Times New Roman" pitchFamily="18" charset="0"/>
              </a:rPr>
              <a:t>THANK YOU</a:t>
            </a:r>
            <a:endParaRPr sz="8000" b="0" dirty="0">
              <a:ea typeface="Archivo ExtraLight"/>
              <a:cs typeface="Times New Roman" pitchFamily="18" charset="0"/>
              <a:sym typeface="Archivo ExtraLight"/>
            </a:endParaRPr>
          </a:p>
        </p:txBody>
      </p:sp>
      <p:pic>
        <p:nvPicPr>
          <p:cNvPr id="1149" name="Google Shape;1149;p74"/>
          <p:cNvPicPr preferRelativeResize="0"/>
          <p:nvPr/>
        </p:nvPicPr>
        <p:blipFill>
          <a:blip r:embed="rId3">
            <a:alphaModFix amt="90000"/>
          </a:blip>
          <a:stretch>
            <a:fillRect/>
          </a:stretch>
        </p:blipFill>
        <p:spPr>
          <a:xfrm>
            <a:off x="1006800" y="1802651"/>
            <a:ext cx="463951" cy="463651"/>
          </a:xfrm>
          <a:prstGeom prst="rect">
            <a:avLst/>
          </a:prstGeom>
          <a:noFill/>
          <a:ln>
            <a:noFill/>
          </a:ln>
        </p:spPr>
      </p:pic>
    </p:spTree>
    <p:extLst>
      <p:ext uri="{BB962C8B-B14F-4D97-AF65-F5344CB8AC3E}">
        <p14:creationId xmlns:p14="http://schemas.microsoft.com/office/powerpoint/2010/main" val="3964475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8" name="Google Shape;308;p39"/>
          <p:cNvSpPr txBox="1">
            <a:spLocks noGrp="1"/>
          </p:cNvSpPr>
          <p:nvPr>
            <p:ph type="body" idx="1"/>
          </p:nvPr>
        </p:nvSpPr>
        <p:spPr>
          <a:xfrm>
            <a:off x="251520" y="483518"/>
            <a:ext cx="7704000" cy="4320480"/>
          </a:xfrm>
          <a:prstGeom prst="rect">
            <a:avLst/>
          </a:prstGeom>
        </p:spPr>
        <p:txBody>
          <a:bodyPr spcFirstLastPara="1" wrap="square" lIns="91425" tIns="91425" rIns="91425" bIns="91425" anchor="ctr" anchorCtr="0">
            <a:noAutofit/>
          </a:bodyPr>
          <a:lstStyle/>
          <a:p>
            <a:pPr marL="488950" indent="-342900">
              <a:buFont typeface="Wingdings" panose="05000000000000000000" pitchFamily="2" charset="2"/>
              <a:buChar char="§"/>
            </a:pPr>
            <a:r>
              <a:rPr lang="en-US" sz="2000" dirty="0">
                <a:cs typeface="Times New Roman" pitchFamily="18" charset="0"/>
              </a:rPr>
              <a:t>The project is based on finance management. Our app is used to manage budget and expenses.</a:t>
            </a:r>
          </a:p>
          <a:p>
            <a:pPr marL="488950" indent="-342900">
              <a:buFont typeface="Wingdings" panose="05000000000000000000" pitchFamily="2" charset="2"/>
              <a:buChar char="§"/>
            </a:pPr>
            <a:endParaRPr lang="en-US" sz="2000" dirty="0">
              <a:cs typeface="Times New Roman" pitchFamily="18" charset="0"/>
            </a:endParaRPr>
          </a:p>
          <a:p>
            <a:pPr marL="488950" indent="-342900">
              <a:buFont typeface="Wingdings" panose="05000000000000000000" pitchFamily="2" charset="2"/>
              <a:buChar char="§"/>
            </a:pPr>
            <a:r>
              <a:rPr lang="en-US" sz="2000" dirty="0">
                <a:cs typeface="Times New Roman" pitchFamily="18" charset="0"/>
              </a:rPr>
              <a:t>The app track monthly  and yearly finance record.</a:t>
            </a:r>
          </a:p>
          <a:p>
            <a:pPr marL="488950" indent="-342900">
              <a:buFont typeface="Wingdings" panose="05000000000000000000" pitchFamily="2" charset="2"/>
              <a:buChar char="§"/>
            </a:pPr>
            <a:endParaRPr lang="en-US" sz="2000" dirty="0">
              <a:cs typeface="Times New Roman" pitchFamily="18" charset="0"/>
            </a:endParaRPr>
          </a:p>
          <a:p>
            <a:pPr marL="488950" indent="-342900">
              <a:buFont typeface="Wingdings" panose="05000000000000000000" pitchFamily="2" charset="2"/>
              <a:buChar char="§"/>
            </a:pPr>
            <a:r>
              <a:rPr lang="en-US" sz="2000" dirty="0">
                <a:cs typeface="Times New Roman" pitchFamily="18" charset="0"/>
              </a:rPr>
              <a:t>It’s  help to invest in future to make life easier.</a:t>
            </a:r>
          </a:p>
          <a:p>
            <a:pPr marL="488950" indent="-342900">
              <a:buFont typeface="Wingdings" panose="05000000000000000000" pitchFamily="2" charset="2"/>
              <a:buChar char="§"/>
            </a:pPr>
            <a:endParaRPr lang="en-US" sz="2000" dirty="0">
              <a:cs typeface="Times New Roman" pitchFamily="18" charset="0"/>
            </a:endParaRPr>
          </a:p>
          <a:p>
            <a:pPr marL="488950" indent="-342900">
              <a:buFont typeface="Wingdings" panose="05000000000000000000" pitchFamily="2" charset="2"/>
              <a:buChar char="§"/>
            </a:pPr>
            <a:r>
              <a:rPr lang="en-US" sz="2000" dirty="0">
                <a:cs typeface="Times New Roman" pitchFamily="18" charset="0"/>
              </a:rPr>
              <a:t>It’s good for save money and buy expensive things in future.</a:t>
            </a:r>
          </a:p>
          <a:p>
            <a:pPr marL="0" lvl="0" indent="0" algn="l" rtl="0">
              <a:spcBef>
                <a:spcPts val="1000"/>
              </a:spcBef>
              <a:spcAft>
                <a:spcPts val="0"/>
              </a:spcAft>
              <a:buNone/>
            </a:pPr>
            <a:endParaRPr sz="2800" dirty="0">
              <a:solidFill>
                <a:schemeClr val="lt1"/>
              </a:solidFill>
              <a:cs typeface="Times New Roman" pitchFamily="18" charset="0"/>
            </a:endParaRPr>
          </a:p>
        </p:txBody>
      </p:sp>
    </p:spTree>
    <p:extLst>
      <p:ext uri="{BB962C8B-B14F-4D97-AF65-F5344CB8AC3E}">
        <p14:creationId xmlns:p14="http://schemas.microsoft.com/office/powerpoint/2010/main" val="2606920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1" name="Google Shape;341;p42"/>
          <p:cNvSpPr/>
          <p:nvPr/>
        </p:nvSpPr>
        <p:spPr>
          <a:xfrm>
            <a:off x="3846127" y="1432900"/>
            <a:ext cx="965400" cy="965400"/>
          </a:xfrm>
          <a:prstGeom prst="ellipse">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42"/>
          <p:cNvSpPr txBox="1">
            <a:spLocks noGrp="1"/>
          </p:cNvSpPr>
          <p:nvPr>
            <p:ph type="title"/>
          </p:nvPr>
        </p:nvSpPr>
        <p:spPr>
          <a:xfrm>
            <a:off x="2051720" y="2211710"/>
            <a:ext cx="4824536" cy="1466400"/>
          </a:xfrm>
          <a:prstGeom prst="rect">
            <a:avLst/>
          </a:prstGeom>
        </p:spPr>
        <p:txBody>
          <a:bodyPr spcFirstLastPara="1" wrap="square" lIns="91425" tIns="91425" rIns="91425" bIns="91425" anchor="ctr" anchorCtr="0">
            <a:noAutofit/>
          </a:bodyPr>
          <a:lstStyle/>
          <a:p>
            <a:pPr lvl="0"/>
            <a:r>
              <a:rPr lang="en-US" dirty="0">
                <a:cs typeface="Times New Roman" pitchFamily="18" charset="0"/>
              </a:rPr>
              <a:t>INTRODUCTION</a:t>
            </a:r>
            <a:endParaRPr b="0" dirty="0">
              <a:ea typeface="Archivo ExtraLight"/>
              <a:cs typeface="Archivo ExtraLight"/>
              <a:sym typeface="Archivo ExtraLight"/>
            </a:endParaRPr>
          </a:p>
        </p:txBody>
      </p:sp>
      <p:sp>
        <p:nvSpPr>
          <p:cNvPr id="344" name="Google Shape;344;p42"/>
          <p:cNvSpPr txBox="1">
            <a:spLocks noGrp="1"/>
          </p:cNvSpPr>
          <p:nvPr>
            <p:ph type="title" idx="2"/>
          </p:nvPr>
        </p:nvSpPr>
        <p:spPr>
          <a:xfrm>
            <a:off x="3813127" y="1629700"/>
            <a:ext cx="998400" cy="57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8" name="Google Shape;308;p39"/>
          <p:cNvSpPr txBox="1">
            <a:spLocks noGrp="1"/>
          </p:cNvSpPr>
          <p:nvPr>
            <p:ph type="body" idx="1"/>
          </p:nvPr>
        </p:nvSpPr>
        <p:spPr>
          <a:xfrm>
            <a:off x="755576" y="555526"/>
            <a:ext cx="7704000" cy="4320480"/>
          </a:xfrm>
          <a:prstGeom prst="rect">
            <a:avLst/>
          </a:prstGeom>
        </p:spPr>
        <p:txBody>
          <a:bodyPr spcFirstLastPara="1" wrap="square" lIns="91425" tIns="91425" rIns="91425" bIns="91425" anchor="ctr" anchorCtr="0">
            <a:noAutofit/>
          </a:bodyPr>
          <a:lstStyle/>
          <a:p>
            <a:pPr marL="488950" indent="-342900">
              <a:buFont typeface="Arial" panose="020B0604020202020204" pitchFamily="34" charset="0"/>
              <a:buChar char="•"/>
            </a:pPr>
            <a:r>
              <a:rPr lang="en-US" sz="2000" dirty="0">
                <a:cs typeface="Times New Roman" pitchFamily="18" charset="0"/>
              </a:rPr>
              <a:t>The main purpose of this App is manage money in easy and proper way .</a:t>
            </a:r>
          </a:p>
          <a:p>
            <a:pPr marL="488950" indent="-342900">
              <a:buFont typeface="Arial" panose="020B0604020202020204" pitchFamily="34" charset="0"/>
              <a:buChar char="•"/>
            </a:pPr>
            <a:endParaRPr lang="en-US" sz="2000" dirty="0">
              <a:cs typeface="Times New Roman" pitchFamily="18" charset="0"/>
            </a:endParaRPr>
          </a:p>
          <a:p>
            <a:pPr marL="488950" indent="-342900">
              <a:buFont typeface="Arial" panose="020B0604020202020204" pitchFamily="34" charset="0"/>
              <a:buChar char="•"/>
            </a:pPr>
            <a:r>
              <a:rPr lang="en-US" sz="2000" dirty="0">
                <a:cs typeface="Times New Roman" pitchFamily="18" charset="0"/>
              </a:rPr>
              <a:t>In this app we are providing month and year wise personal budget management.</a:t>
            </a:r>
          </a:p>
          <a:p>
            <a:pPr marL="488950" indent="-342900">
              <a:buFont typeface="Arial" panose="020B0604020202020204" pitchFamily="34" charset="0"/>
              <a:buChar char="•"/>
            </a:pPr>
            <a:endParaRPr lang="en-US" sz="2000" dirty="0">
              <a:cs typeface="Times New Roman" pitchFamily="18" charset="0"/>
            </a:endParaRPr>
          </a:p>
          <a:p>
            <a:pPr marL="488950" indent="-342900">
              <a:buFont typeface="Arial" panose="020B0604020202020204" pitchFamily="34" charset="0"/>
              <a:buChar char="•"/>
            </a:pPr>
            <a:r>
              <a:rPr lang="en-US" sz="2000" dirty="0">
                <a:cs typeface="Times New Roman" pitchFamily="18" charset="0"/>
              </a:rPr>
              <a:t>In this app we are spent money in clothes, education, charity, House expenses, Entertainment, etc. So all the cost are counting and minus this cost from providing budget.</a:t>
            </a:r>
          </a:p>
          <a:p>
            <a:pPr marL="146050" indent="0">
              <a:buNone/>
            </a:pPr>
            <a:endParaRPr lang="en-US" sz="2000" dirty="0">
              <a:cs typeface="Times New Roman" pitchFamily="18" charset="0"/>
            </a:endParaRPr>
          </a:p>
          <a:p>
            <a:pPr marL="488950" indent="-342900">
              <a:buFont typeface="Arial" panose="020B0604020202020204" pitchFamily="34" charset="0"/>
              <a:buChar char="•"/>
            </a:pPr>
            <a:r>
              <a:rPr lang="en-US" sz="2000" dirty="0">
                <a:cs typeface="Times New Roman" pitchFamily="18" charset="0"/>
              </a:rPr>
              <a:t>After the remaining amount are invest in good area for better future.</a:t>
            </a:r>
          </a:p>
          <a:p>
            <a:pPr marL="488950" indent="-342900">
              <a:buFont typeface="Arial" panose="020B0604020202020204" pitchFamily="34" charset="0"/>
              <a:buChar char="•"/>
            </a:pPr>
            <a:endParaRPr lang="en-US" sz="2000" dirty="0">
              <a:cs typeface="Times New Roman" pitchFamily="18" charset="0"/>
            </a:endParaRPr>
          </a:p>
          <a:p>
            <a:pPr marL="488950" indent="-342900">
              <a:buFont typeface="Arial" panose="020B0604020202020204" pitchFamily="34" charset="0"/>
              <a:buChar char="•"/>
            </a:pPr>
            <a:r>
              <a:rPr lang="en-US" sz="2000" dirty="0">
                <a:cs typeface="Times New Roman" pitchFamily="18" charset="0"/>
              </a:rPr>
              <a:t>This app mainly help in manage money and invest money in good stuff.  </a:t>
            </a:r>
          </a:p>
          <a:p>
            <a:pPr marL="342900" lvl="0" indent="-342900" algn="l" rtl="0">
              <a:spcBef>
                <a:spcPts val="1000"/>
              </a:spcBef>
              <a:spcAft>
                <a:spcPts val="0"/>
              </a:spcAft>
              <a:buFont typeface="Arial" panose="020B0604020202020204" pitchFamily="34" charset="0"/>
              <a:buChar char="•"/>
            </a:pPr>
            <a:endParaRPr sz="2000" dirty="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1" name="Google Shape;341;p42"/>
          <p:cNvSpPr/>
          <p:nvPr/>
        </p:nvSpPr>
        <p:spPr>
          <a:xfrm>
            <a:off x="3851920" y="1432900"/>
            <a:ext cx="965400" cy="965400"/>
          </a:xfrm>
          <a:prstGeom prst="ellipse">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2"/>
          <p:cNvSpPr txBox="1">
            <a:spLocks noGrp="1"/>
          </p:cNvSpPr>
          <p:nvPr>
            <p:ph type="title"/>
          </p:nvPr>
        </p:nvSpPr>
        <p:spPr>
          <a:xfrm>
            <a:off x="1418296" y="2398300"/>
            <a:ext cx="5832648" cy="1466400"/>
          </a:xfrm>
          <a:prstGeom prst="rect">
            <a:avLst/>
          </a:prstGeom>
        </p:spPr>
        <p:txBody>
          <a:bodyPr spcFirstLastPara="1" wrap="square" lIns="91425" tIns="91425" rIns="91425" bIns="91425" anchor="ctr" anchorCtr="0">
            <a:noAutofit/>
          </a:bodyPr>
          <a:lstStyle/>
          <a:p>
            <a:pPr lvl="0"/>
            <a:r>
              <a:rPr lang="en-US" dirty="0">
                <a:cs typeface="Times New Roman" pitchFamily="18" charset="0"/>
              </a:rPr>
              <a:t>OBJECTIVES OF THIS SYSTEM</a:t>
            </a:r>
            <a:endParaRPr b="0" dirty="0">
              <a:ea typeface="Archivo ExtraLight"/>
              <a:cs typeface="Archivo ExtraLight"/>
              <a:sym typeface="Archivo ExtraLight"/>
            </a:endParaRPr>
          </a:p>
        </p:txBody>
      </p:sp>
      <p:sp>
        <p:nvSpPr>
          <p:cNvPr id="344" name="Google Shape;344;p42"/>
          <p:cNvSpPr txBox="1">
            <a:spLocks noGrp="1"/>
          </p:cNvSpPr>
          <p:nvPr>
            <p:ph type="title" idx="2"/>
          </p:nvPr>
        </p:nvSpPr>
        <p:spPr>
          <a:xfrm>
            <a:off x="3813127" y="1629700"/>
            <a:ext cx="998400" cy="57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Tree>
    <p:extLst>
      <p:ext uri="{BB962C8B-B14F-4D97-AF65-F5344CB8AC3E}">
        <p14:creationId xmlns:p14="http://schemas.microsoft.com/office/powerpoint/2010/main" val="1058218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4" name="Google Shape;314;p40"/>
          <p:cNvSpPr txBox="1">
            <a:spLocks noGrp="1"/>
          </p:cNvSpPr>
          <p:nvPr>
            <p:ph type="subTitle" idx="1"/>
          </p:nvPr>
        </p:nvSpPr>
        <p:spPr>
          <a:xfrm>
            <a:off x="3347864" y="519522"/>
            <a:ext cx="5514983" cy="4104456"/>
          </a:xfrm>
          <a:prstGeom prst="rect">
            <a:avLst/>
          </a:prstGeom>
        </p:spPr>
        <p:txBody>
          <a:bodyPr spcFirstLastPara="1" wrap="square" lIns="91425" tIns="91425" rIns="91425" bIns="91425" anchor="ctr" anchorCtr="0">
            <a:noAutofit/>
          </a:bodyPr>
          <a:lstStyle/>
          <a:p>
            <a:pPr marL="342900" indent="-342900" algn="just">
              <a:buFont typeface="Arial" pitchFamily="34" charset="0"/>
              <a:buChar char="•"/>
            </a:pPr>
            <a:r>
              <a:rPr lang="en-US" dirty="0">
                <a:cs typeface="Times New Roman" pitchFamily="18" charset="0"/>
              </a:rPr>
              <a:t>A personal budget app helps create financial stability by tracking expenses and following a plan, a budget makes it easier to pay bills on time, build an emergency fund, and save for major expenses such as a car or home. Overall, a budget puts a person on stronger financial footing for both the day-to-day and the long term</a:t>
            </a:r>
            <a:r>
              <a:rPr lang="en-US" sz="2400" dirty="0">
                <a:cs typeface="Times New Roman" pitchFamily="18" charset="0"/>
              </a:rPr>
              <a:t>.</a:t>
            </a:r>
            <a:endParaRPr lang="en-IN" sz="2400" dirty="0">
              <a:cs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1" name="Google Shape;341;p42"/>
          <p:cNvSpPr/>
          <p:nvPr/>
        </p:nvSpPr>
        <p:spPr>
          <a:xfrm>
            <a:off x="3851920" y="1432900"/>
            <a:ext cx="965400" cy="965400"/>
          </a:xfrm>
          <a:prstGeom prst="ellipse">
            <a:avLst/>
          </a:prstGeom>
          <a:gradFill>
            <a:gsLst>
              <a:gs pos="0">
                <a:schemeClr val="accent5"/>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2"/>
          <p:cNvSpPr txBox="1">
            <a:spLocks noGrp="1"/>
          </p:cNvSpPr>
          <p:nvPr>
            <p:ph type="title"/>
          </p:nvPr>
        </p:nvSpPr>
        <p:spPr>
          <a:xfrm>
            <a:off x="1274280" y="2571750"/>
            <a:ext cx="6120680" cy="1466400"/>
          </a:xfrm>
          <a:prstGeom prst="rect">
            <a:avLst/>
          </a:prstGeom>
        </p:spPr>
        <p:txBody>
          <a:bodyPr spcFirstLastPara="1" wrap="square" lIns="91425" tIns="91425" rIns="91425" bIns="91425" anchor="ctr" anchorCtr="0">
            <a:noAutofit/>
          </a:bodyPr>
          <a:lstStyle/>
          <a:p>
            <a:pPr lvl="0"/>
            <a:r>
              <a:rPr lang="en-US" dirty="0">
                <a:cs typeface="Times New Roman" pitchFamily="18" charset="0"/>
              </a:rPr>
              <a:t>CURRENT SYSTEM AND SCOPE OF THE SYSTEM</a:t>
            </a:r>
            <a:endParaRPr b="0" dirty="0">
              <a:ea typeface="Archivo ExtraLight"/>
              <a:cs typeface="Times New Roman" pitchFamily="18" charset="0"/>
              <a:sym typeface="Archivo ExtraLight"/>
            </a:endParaRPr>
          </a:p>
        </p:txBody>
      </p:sp>
      <p:sp>
        <p:nvSpPr>
          <p:cNvPr id="344" name="Google Shape;344;p42"/>
          <p:cNvSpPr txBox="1">
            <a:spLocks noGrp="1"/>
          </p:cNvSpPr>
          <p:nvPr>
            <p:ph type="title" idx="2"/>
          </p:nvPr>
        </p:nvSpPr>
        <p:spPr>
          <a:xfrm>
            <a:off x="3813127" y="1629700"/>
            <a:ext cx="998400" cy="57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a:t>
            </a:r>
            <a:endParaRPr dirty="0"/>
          </a:p>
        </p:txBody>
      </p:sp>
    </p:spTree>
    <p:extLst>
      <p:ext uri="{BB962C8B-B14F-4D97-AF65-F5344CB8AC3E}">
        <p14:creationId xmlns:p14="http://schemas.microsoft.com/office/powerpoint/2010/main" val="29018174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8" name="Google Shape;308;p39"/>
          <p:cNvSpPr txBox="1">
            <a:spLocks noGrp="1"/>
          </p:cNvSpPr>
          <p:nvPr>
            <p:ph type="body" idx="1"/>
          </p:nvPr>
        </p:nvSpPr>
        <p:spPr>
          <a:xfrm>
            <a:off x="395536" y="411510"/>
            <a:ext cx="7704000" cy="4320480"/>
          </a:xfrm>
          <a:prstGeom prst="rect">
            <a:avLst/>
          </a:prstGeom>
        </p:spPr>
        <p:txBody>
          <a:bodyPr spcFirstLastPara="1" wrap="square" lIns="91425" tIns="91425" rIns="91425" bIns="91425" anchor="ctr" anchorCtr="0">
            <a:noAutofit/>
          </a:bodyPr>
          <a:lstStyle/>
          <a:p>
            <a:pPr marL="0" indent="0">
              <a:buNone/>
            </a:pPr>
            <a:r>
              <a:rPr lang="en-US" sz="3600" b="1" dirty="0">
                <a:solidFill>
                  <a:schemeClr val="accent6"/>
                </a:solidFill>
                <a:cs typeface="Times New Roman" pitchFamily="18" charset="0"/>
              </a:rPr>
              <a:t>Current System</a:t>
            </a:r>
          </a:p>
          <a:p>
            <a:pPr marL="0" indent="0">
              <a:buNone/>
            </a:pPr>
            <a:endParaRPr lang="en-US" sz="1800" b="1" dirty="0">
              <a:solidFill>
                <a:schemeClr val="accent6"/>
              </a:solidFill>
              <a:cs typeface="Times New Roman" pitchFamily="18" charset="0"/>
            </a:endParaRPr>
          </a:p>
          <a:p>
            <a:pPr marL="0" indent="0">
              <a:buNone/>
            </a:pPr>
            <a:endParaRPr lang="en-US" sz="2000" b="1" dirty="0">
              <a:solidFill>
                <a:schemeClr val="accent6"/>
              </a:solidFill>
              <a:cs typeface="Times New Roman" pitchFamily="18" charset="0"/>
            </a:endParaRPr>
          </a:p>
          <a:p>
            <a:pPr>
              <a:buFont typeface="Wingdings" panose="05000000000000000000" pitchFamily="2" charset="2"/>
              <a:buChar char="§"/>
            </a:pPr>
            <a:r>
              <a:rPr lang="en-US" sz="2000" dirty="0">
                <a:solidFill>
                  <a:schemeClr val="accent6"/>
                </a:solidFill>
                <a:cs typeface="Times New Roman" pitchFamily="18" charset="0"/>
              </a:rPr>
              <a:t>Calculate weekly, monthly and yearly expenses.</a:t>
            </a:r>
          </a:p>
          <a:p>
            <a:pPr marL="146050" indent="0">
              <a:buNone/>
            </a:pPr>
            <a:endParaRPr lang="en-US" sz="2000" dirty="0">
              <a:solidFill>
                <a:schemeClr val="accent6"/>
              </a:solidFill>
              <a:cs typeface="Times New Roman" pitchFamily="18" charset="0"/>
            </a:endParaRPr>
          </a:p>
          <a:p>
            <a:pPr>
              <a:buFont typeface="Wingdings" panose="05000000000000000000" pitchFamily="2" charset="2"/>
              <a:buChar char="§"/>
            </a:pPr>
            <a:r>
              <a:rPr lang="en-US" sz="2000" dirty="0">
                <a:solidFill>
                  <a:schemeClr val="accent6"/>
                </a:solidFill>
                <a:cs typeface="Times New Roman" pitchFamily="18" charset="0"/>
              </a:rPr>
              <a:t>Show data through graph</a:t>
            </a:r>
          </a:p>
          <a:p>
            <a:pPr marL="146050" indent="0">
              <a:buNone/>
            </a:pPr>
            <a:endParaRPr lang="en-US" sz="2000" dirty="0">
              <a:solidFill>
                <a:schemeClr val="accent6"/>
              </a:solidFill>
              <a:cs typeface="Times New Roman" pitchFamily="18" charset="0"/>
            </a:endParaRPr>
          </a:p>
          <a:p>
            <a:pPr>
              <a:buFont typeface="Wingdings" panose="05000000000000000000" pitchFamily="2" charset="2"/>
              <a:buChar char="§"/>
            </a:pPr>
            <a:r>
              <a:rPr lang="en-US" sz="2000" dirty="0">
                <a:solidFill>
                  <a:schemeClr val="accent6"/>
                </a:solidFill>
                <a:cs typeface="Times New Roman" pitchFamily="18" charset="0"/>
              </a:rPr>
              <a:t>Date-time of every budget expense</a:t>
            </a:r>
          </a:p>
          <a:p>
            <a:pPr>
              <a:buFont typeface="Wingdings" panose="05000000000000000000" pitchFamily="2" charset="2"/>
              <a:buChar char="§"/>
            </a:pPr>
            <a:endParaRPr lang="en-US" sz="2000" dirty="0">
              <a:solidFill>
                <a:schemeClr val="accent6"/>
              </a:solidFill>
              <a:cs typeface="Times New Roman" pitchFamily="18" charset="0"/>
            </a:endParaRPr>
          </a:p>
          <a:p>
            <a:pPr>
              <a:buFont typeface="Wingdings" panose="05000000000000000000" pitchFamily="2" charset="2"/>
              <a:buChar char="§"/>
            </a:pPr>
            <a:r>
              <a:rPr lang="en-US" sz="2000" dirty="0">
                <a:solidFill>
                  <a:schemeClr val="accent6"/>
                </a:solidFill>
                <a:cs typeface="Times New Roman" pitchFamily="18" charset="0"/>
              </a:rPr>
              <a:t>Category wise managing budget</a:t>
            </a:r>
          </a:p>
          <a:p>
            <a:pPr marL="488950" indent="-342900">
              <a:buFont typeface="Wingdings" panose="05000000000000000000" pitchFamily="2" charset="2"/>
              <a:buChar char="§"/>
            </a:pPr>
            <a:endParaRPr lang="en-US" sz="2000" dirty="0">
              <a:solidFill>
                <a:schemeClr val="accent6"/>
              </a:solidFill>
              <a:cs typeface="Times New Roman" pitchFamily="18" charset="0"/>
            </a:endParaRPr>
          </a:p>
          <a:p>
            <a:pPr marL="0" lvl="0" indent="0" algn="l" rtl="0">
              <a:spcBef>
                <a:spcPts val="1000"/>
              </a:spcBef>
              <a:spcAft>
                <a:spcPts val="0"/>
              </a:spcAft>
              <a:buNone/>
            </a:pPr>
            <a:endParaRPr sz="2000" dirty="0">
              <a:solidFill>
                <a:schemeClr val="accent6"/>
              </a:solidFill>
              <a:latin typeface="Times New Roman" pitchFamily="18" charset="0"/>
              <a:cs typeface="Times New Roman" pitchFamily="18" charset="0"/>
            </a:endParaRPr>
          </a:p>
        </p:txBody>
      </p:sp>
    </p:spTree>
    <p:extLst>
      <p:ext uri="{BB962C8B-B14F-4D97-AF65-F5344CB8AC3E}">
        <p14:creationId xmlns:p14="http://schemas.microsoft.com/office/powerpoint/2010/main" val="2362849972"/>
      </p:ext>
    </p:extLst>
  </p:cSld>
  <p:clrMapOvr>
    <a:masterClrMapping/>
  </p:clrMapOvr>
</p:sld>
</file>

<file path=ppt/theme/theme1.xml><?xml version="1.0" encoding="utf-8"?>
<a:theme xmlns:a="http://schemas.openxmlformats.org/drawingml/2006/main" name="Innovation Management Proces Consulting Toolkit by Slidesgo">
  <a:themeElements>
    <a:clrScheme name="Simple Light">
      <a:dk1>
        <a:srgbClr val="19072E"/>
      </a:dk1>
      <a:lt1>
        <a:srgbClr val="F9F5FF"/>
      </a:lt1>
      <a:dk2>
        <a:srgbClr val="6B14CF"/>
      </a:dk2>
      <a:lt2>
        <a:srgbClr val="135CE0"/>
      </a:lt2>
      <a:accent1>
        <a:srgbClr val="0CD7FF"/>
      </a:accent1>
      <a:accent2>
        <a:srgbClr val="AED55E"/>
      </a:accent2>
      <a:accent3>
        <a:srgbClr val="FFDC2A"/>
      </a:accent3>
      <a:accent4>
        <a:srgbClr val="F8AD2E"/>
      </a:accent4>
      <a:accent5>
        <a:srgbClr val="F772D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TotalTime>
  <Words>681</Words>
  <Application>Microsoft Office PowerPoint</Application>
  <PresentationFormat>On-screen Show (16:9)</PresentationFormat>
  <Paragraphs>116</Paragraphs>
  <Slides>22</Slides>
  <Notes>22</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Innovation Management Proces Consulting Toolkit by Slidesgo</vt:lpstr>
      <vt:lpstr>Personal Budget Application</vt:lpstr>
      <vt:lpstr>PROJECT DEFINITION</vt:lpstr>
      <vt:lpstr>PowerPoint Presentation</vt:lpstr>
      <vt:lpstr>INTRODUCTION</vt:lpstr>
      <vt:lpstr>PowerPoint Presentation</vt:lpstr>
      <vt:lpstr>OBJECTIVES OF THIS SYSTEM</vt:lpstr>
      <vt:lpstr>PowerPoint Presentation</vt:lpstr>
      <vt:lpstr>CURRENT SYSTEM AND SCOPE OF THE SYSTEM</vt:lpstr>
      <vt:lpstr>PowerPoint Presentation</vt:lpstr>
      <vt:lpstr>PowerPoint Presentation</vt:lpstr>
      <vt:lpstr>FUTURE ENHANCEMENT</vt:lpstr>
      <vt:lpstr>PowerPoint Presentation</vt:lpstr>
      <vt:lpstr>LIMITATION</vt:lpstr>
      <vt:lpstr>PowerPoint Presentation</vt:lpstr>
      <vt:lpstr>HARDWARE AND SOFTWARE SPECIFICATIONS</vt:lpstr>
      <vt:lpstr>PowerPoint Presentation</vt:lpstr>
      <vt:lpstr>     FLOW CHART</vt:lpstr>
      <vt:lpstr>  9      GANTT CHART</vt:lpstr>
      <vt:lpstr>CONCLUSION</vt:lpstr>
      <vt:lpstr>PowerPoint Presentation</vt:lpstr>
      <vt:lpstr>11</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Personal Budget Application</dc:title>
  <dc:creator>Khushbu Chauhan</dc:creator>
  <cp:lastModifiedBy>Acer</cp:lastModifiedBy>
  <cp:revision>12</cp:revision>
  <dcterms:modified xsi:type="dcterms:W3CDTF">2022-08-13T05:44:21Z</dcterms:modified>
</cp:coreProperties>
</file>